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476EB-246F-47D8-A462-E4900E8D390B}" v="65" dt="2025-06-02T20:59:03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94651"/>
  </p:normalViewPr>
  <p:slideViewPr>
    <p:cSldViewPr snapToGrid="0">
      <p:cViewPr varScale="1">
        <p:scale>
          <a:sx n="101" d="100"/>
          <a:sy n="101" d="100"/>
        </p:scale>
        <p:origin x="78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Brian" userId="7a0a535e-86a2-41ab-ad3a-45ba75263a3c" providerId="ADAL" clId="{CE70C89D-FF5C-0A49-9BB6-3B195D7A528B}"/>
    <pc:docChg chg="custSel delSld modSld">
      <pc:chgData name="Mitchell,Brian" userId="7a0a535e-86a2-41ab-ad3a-45ba75263a3c" providerId="ADAL" clId="{CE70C89D-FF5C-0A49-9BB6-3B195D7A528B}" dt="2024-11-21T20:33:12.274" v="165" actId="1076"/>
      <pc:docMkLst>
        <pc:docMk/>
      </pc:docMkLst>
      <pc:sldChg chg="addSp modSp">
        <pc:chgData name="Mitchell,Brian" userId="7a0a535e-86a2-41ab-ad3a-45ba75263a3c" providerId="ADAL" clId="{CE70C89D-FF5C-0A49-9BB6-3B195D7A528B}" dt="2024-11-21T20:31:24.096" v="2"/>
        <pc:sldMkLst>
          <pc:docMk/>
          <pc:sldMk cId="3652768658" sldId="264"/>
        </pc:sldMkLst>
      </pc:sldChg>
      <pc:sldChg chg="addSp modSp mod">
        <pc:chgData name="Mitchell,Brian" userId="7a0a535e-86a2-41ab-ad3a-45ba75263a3c" providerId="ADAL" clId="{CE70C89D-FF5C-0A49-9BB6-3B195D7A528B}" dt="2024-11-21T20:33:12.274" v="165" actId="1076"/>
        <pc:sldMkLst>
          <pc:docMk/>
          <pc:sldMk cId="2343214961" sldId="265"/>
        </pc:sldMkLst>
      </pc:sldChg>
      <pc:sldChg chg="modSp mod">
        <pc:chgData name="Mitchell,Brian" userId="7a0a535e-86a2-41ab-ad3a-45ba75263a3c" providerId="ADAL" clId="{CE70C89D-FF5C-0A49-9BB6-3B195D7A528B}" dt="2024-11-21T20:31:46.488" v="6" actId="20577"/>
        <pc:sldMkLst>
          <pc:docMk/>
          <pc:sldMk cId="3056448567" sldId="266"/>
        </pc:sldMkLst>
      </pc:sldChg>
      <pc:sldChg chg="modSp mod">
        <pc:chgData name="Mitchell,Brian" userId="7a0a535e-86a2-41ab-ad3a-45ba75263a3c" providerId="ADAL" clId="{CE70C89D-FF5C-0A49-9BB6-3B195D7A528B}" dt="2024-11-21T20:31:41.453" v="4" actId="20577"/>
        <pc:sldMkLst>
          <pc:docMk/>
          <pc:sldMk cId="4192284234" sldId="267"/>
        </pc:sldMkLst>
      </pc:sldChg>
      <pc:sldChg chg="addSp delSp modSp del mod">
        <pc:chgData name="Mitchell,Brian" userId="7a0a535e-86a2-41ab-ad3a-45ba75263a3c" providerId="ADAL" clId="{CE70C89D-FF5C-0A49-9BB6-3B195D7A528B}" dt="2024-11-21T20:31:53.735" v="7" actId="2696"/>
        <pc:sldMkLst>
          <pc:docMk/>
          <pc:sldMk cId="3906585091" sldId="269"/>
        </pc:sldMkLst>
      </pc:sldChg>
    </pc:docChg>
  </pc:docChgLst>
  <pc:docChgLst>
    <pc:chgData name="Demond,Dawson" userId="3bf05342-fb4c-46e5-8dc7-7fa531fd29a2" providerId="ADAL" clId="{75A476EB-246F-47D8-A462-E4900E8D390B}"/>
    <pc:docChg chg="undo redo custSel addSld delSld modSld sldOrd">
      <pc:chgData name="Demond,Dawson" userId="3bf05342-fb4c-46e5-8dc7-7fa531fd29a2" providerId="ADAL" clId="{75A476EB-246F-47D8-A462-E4900E8D390B}" dt="2025-06-02T21:01:09.667" v="705" actId="9405"/>
      <pc:docMkLst>
        <pc:docMk/>
      </pc:docMkLst>
      <pc:sldChg chg="addSp delSp mod">
        <pc:chgData name="Demond,Dawson" userId="3bf05342-fb4c-46e5-8dc7-7fa531fd29a2" providerId="ADAL" clId="{75A476EB-246F-47D8-A462-E4900E8D390B}" dt="2025-06-02T20:49:47.243" v="575" actId="9405"/>
        <pc:sldMkLst>
          <pc:docMk/>
          <pc:sldMk cId="2959232574" sldId="256"/>
        </pc:sldMkLst>
        <pc:inkChg chg="add del">
          <ac:chgData name="Demond,Dawson" userId="3bf05342-fb4c-46e5-8dc7-7fa531fd29a2" providerId="ADAL" clId="{75A476EB-246F-47D8-A462-E4900E8D390B}" dt="2025-06-02T20:49:47.243" v="575" actId="9405"/>
          <ac:inkMkLst>
            <pc:docMk/>
            <pc:sldMk cId="2959232574" sldId="256"/>
            <ac:inkMk id="2" creationId="{2BCBE16B-2F5D-1A8A-B04E-46CE7241AE4C}"/>
          </ac:inkMkLst>
        </pc:inkChg>
      </pc:sldChg>
      <pc:sldChg chg="addSp mod">
        <pc:chgData name="Demond,Dawson" userId="3bf05342-fb4c-46e5-8dc7-7fa531fd29a2" providerId="ADAL" clId="{75A476EB-246F-47D8-A462-E4900E8D390B}" dt="2025-06-02T20:44:33.416" v="563" actId="9405"/>
        <pc:sldMkLst>
          <pc:docMk/>
          <pc:sldMk cId="3652768658" sldId="264"/>
        </pc:sldMkLst>
        <pc:inkChg chg="add">
          <ac:chgData name="Demond,Dawson" userId="3bf05342-fb4c-46e5-8dc7-7fa531fd29a2" providerId="ADAL" clId="{75A476EB-246F-47D8-A462-E4900E8D390B}" dt="2025-06-02T20:44:33.416" v="563" actId="9405"/>
          <ac:inkMkLst>
            <pc:docMk/>
            <pc:sldMk cId="3652768658" sldId="264"/>
            <ac:inkMk id="4" creationId="{3BDFA1EF-2106-A741-1485-E84897EE8462}"/>
          </ac:inkMkLst>
        </pc:inkChg>
      </pc:sldChg>
      <pc:sldChg chg="addSp delSp modSp del mod">
        <pc:chgData name="Demond,Dawson" userId="3bf05342-fb4c-46e5-8dc7-7fa531fd29a2" providerId="ADAL" clId="{75A476EB-246F-47D8-A462-E4900E8D390B}" dt="2025-06-02T20:51:52.713" v="609" actId="47"/>
        <pc:sldMkLst>
          <pc:docMk/>
          <pc:sldMk cId="3056448567" sldId="266"/>
        </pc:sldMkLst>
        <pc:spChg chg="add del mod">
          <ac:chgData name="Demond,Dawson" userId="3bf05342-fb4c-46e5-8dc7-7fa531fd29a2" providerId="ADAL" clId="{75A476EB-246F-47D8-A462-E4900E8D390B}" dt="2025-06-02T20:46:07.464" v="565" actId="478"/>
          <ac:spMkLst>
            <pc:docMk/>
            <pc:sldMk cId="3056448567" sldId="266"/>
            <ac:spMk id="16" creationId="{2E733627-3822-E7DE-AB6D-7408CA3287A3}"/>
          </ac:spMkLst>
        </pc:spChg>
        <pc:spChg chg="add del mod">
          <ac:chgData name="Demond,Dawson" userId="3bf05342-fb4c-46e5-8dc7-7fa531fd29a2" providerId="ADAL" clId="{75A476EB-246F-47D8-A462-E4900E8D390B}" dt="2025-06-02T20:46:10.944" v="566" actId="478"/>
          <ac:spMkLst>
            <pc:docMk/>
            <pc:sldMk cId="3056448567" sldId="266"/>
            <ac:spMk id="22" creationId="{3C8E6DE7-7805-DB20-BF59-F75A9A2FC474}"/>
          </ac:spMkLst>
        </pc:spChg>
        <pc:spChg chg="add mod">
          <ac:chgData name="Demond,Dawson" userId="3bf05342-fb4c-46e5-8dc7-7fa531fd29a2" providerId="ADAL" clId="{75A476EB-246F-47D8-A462-E4900E8D390B}" dt="2025-06-02T20:31:20.598" v="455" actId="20577"/>
          <ac:spMkLst>
            <pc:docMk/>
            <pc:sldMk cId="3056448567" sldId="266"/>
            <ac:spMk id="25" creationId="{880EE540-223F-1EA3-6BB7-2ABD6FFED6AB}"/>
          </ac:spMkLst>
        </pc:spChg>
        <pc:spChg chg="add mod">
          <ac:chgData name="Demond,Dawson" userId="3bf05342-fb4c-46e5-8dc7-7fa531fd29a2" providerId="ADAL" clId="{75A476EB-246F-47D8-A462-E4900E8D390B}" dt="2025-06-02T20:31:23.523" v="456"/>
          <ac:spMkLst>
            <pc:docMk/>
            <pc:sldMk cId="3056448567" sldId="266"/>
            <ac:spMk id="26" creationId="{621B64CA-8956-D4E2-D6CB-17F7E2DF89D1}"/>
          </ac:spMkLst>
        </pc:spChg>
        <pc:spChg chg="add mod">
          <ac:chgData name="Demond,Dawson" userId="3bf05342-fb4c-46e5-8dc7-7fa531fd29a2" providerId="ADAL" clId="{75A476EB-246F-47D8-A462-E4900E8D390B}" dt="2025-06-02T20:31:25.772" v="457"/>
          <ac:spMkLst>
            <pc:docMk/>
            <pc:sldMk cId="3056448567" sldId="266"/>
            <ac:spMk id="27" creationId="{57870209-A998-B7AE-352F-5181353DE697}"/>
          </ac:spMkLst>
        </pc:spChg>
        <pc:spChg chg="add mod">
          <ac:chgData name="Demond,Dawson" userId="3bf05342-fb4c-46e5-8dc7-7fa531fd29a2" providerId="ADAL" clId="{75A476EB-246F-47D8-A462-E4900E8D390B}" dt="2025-06-02T20:31:30.915" v="459" actId="1076"/>
          <ac:spMkLst>
            <pc:docMk/>
            <pc:sldMk cId="3056448567" sldId="266"/>
            <ac:spMk id="28" creationId="{7545987C-2071-96FA-367D-7386E96AC36A}"/>
          </ac:spMkLst>
        </pc:spChg>
        <pc:spChg chg="add mod">
          <ac:chgData name="Demond,Dawson" userId="3bf05342-fb4c-46e5-8dc7-7fa531fd29a2" providerId="ADAL" clId="{75A476EB-246F-47D8-A462-E4900E8D390B}" dt="2025-06-02T20:31:34.850" v="461" actId="1076"/>
          <ac:spMkLst>
            <pc:docMk/>
            <pc:sldMk cId="3056448567" sldId="266"/>
            <ac:spMk id="29" creationId="{016CBCA4-9E84-56F0-25AB-6EE16753920D}"/>
          </ac:spMkLst>
        </pc:spChg>
        <pc:spChg chg="add del mod">
          <ac:chgData name="Demond,Dawson" userId="3bf05342-fb4c-46e5-8dc7-7fa531fd29a2" providerId="ADAL" clId="{75A476EB-246F-47D8-A462-E4900E8D390B}" dt="2025-06-02T20:46:03.322" v="564" actId="478"/>
          <ac:spMkLst>
            <pc:docMk/>
            <pc:sldMk cId="3056448567" sldId="266"/>
            <ac:spMk id="32" creationId="{A3C256C3-118C-4A1A-91C7-E32C23A994B6}"/>
          </ac:spMkLst>
        </pc:spChg>
        <pc:spChg chg="add del mod">
          <ac:chgData name="Demond,Dawson" userId="3bf05342-fb4c-46e5-8dc7-7fa531fd29a2" providerId="ADAL" clId="{75A476EB-246F-47D8-A462-E4900E8D390B}" dt="2025-06-02T20:46:23.790" v="571" actId="478"/>
          <ac:spMkLst>
            <pc:docMk/>
            <pc:sldMk cId="3056448567" sldId="266"/>
            <ac:spMk id="33" creationId="{9720B093-E121-80EE-C0B8-03D4299819E0}"/>
          </ac:spMkLst>
        </pc:spChg>
        <pc:spChg chg="add mod">
          <ac:chgData name="Demond,Dawson" userId="3bf05342-fb4c-46e5-8dc7-7fa531fd29a2" providerId="ADAL" clId="{75A476EB-246F-47D8-A462-E4900E8D390B}" dt="2025-06-02T20:34:42.824" v="483"/>
          <ac:spMkLst>
            <pc:docMk/>
            <pc:sldMk cId="3056448567" sldId="266"/>
            <ac:spMk id="40" creationId="{56BC2BFC-874A-E191-BFDF-4F458DC7687F}"/>
          </ac:spMkLst>
        </pc:spChg>
        <pc:spChg chg="add del mod">
          <ac:chgData name="Demond,Dawson" userId="3bf05342-fb4c-46e5-8dc7-7fa531fd29a2" providerId="ADAL" clId="{75A476EB-246F-47D8-A462-E4900E8D390B}" dt="2025-06-02T20:46:12.535" v="567" actId="478"/>
          <ac:spMkLst>
            <pc:docMk/>
            <pc:sldMk cId="3056448567" sldId="266"/>
            <ac:spMk id="51" creationId="{972E8D30-2445-B042-225C-A071836798A0}"/>
          </ac:spMkLst>
        </pc:spChg>
        <pc:spChg chg="add del mod">
          <ac:chgData name="Demond,Dawson" userId="3bf05342-fb4c-46e5-8dc7-7fa531fd29a2" providerId="ADAL" clId="{75A476EB-246F-47D8-A462-E4900E8D390B}" dt="2025-06-02T20:46:22.789" v="570" actId="478"/>
          <ac:spMkLst>
            <pc:docMk/>
            <pc:sldMk cId="3056448567" sldId="266"/>
            <ac:spMk id="52" creationId="{92F7582E-ED37-4FEE-120B-A11932F7C217}"/>
          </ac:spMkLst>
        </pc:spChg>
        <pc:spChg chg="add del mod">
          <ac:chgData name="Demond,Dawson" userId="3bf05342-fb4c-46e5-8dc7-7fa531fd29a2" providerId="ADAL" clId="{75A476EB-246F-47D8-A462-E4900E8D390B}" dt="2025-06-02T20:46:26.897" v="572" actId="478"/>
          <ac:spMkLst>
            <pc:docMk/>
            <pc:sldMk cId="3056448567" sldId="266"/>
            <ac:spMk id="53" creationId="{E9B6626C-3970-7916-967E-4E0983A8D839}"/>
          </ac:spMkLst>
        </pc:spChg>
        <pc:spChg chg="add mod">
          <ac:chgData name="Demond,Dawson" userId="3bf05342-fb4c-46e5-8dc7-7fa531fd29a2" providerId="ADAL" clId="{75A476EB-246F-47D8-A462-E4900E8D390B}" dt="2025-06-02T20:36:34.703" v="517" actId="20577"/>
          <ac:spMkLst>
            <pc:docMk/>
            <pc:sldMk cId="3056448567" sldId="266"/>
            <ac:spMk id="55" creationId="{8EACD350-7245-8402-02AF-68C8A3E13BB0}"/>
          </ac:spMkLst>
        </pc:spChg>
        <pc:spChg chg="add mod">
          <ac:chgData name="Demond,Dawson" userId="3bf05342-fb4c-46e5-8dc7-7fa531fd29a2" providerId="ADAL" clId="{75A476EB-246F-47D8-A462-E4900E8D390B}" dt="2025-06-02T20:40:12.321" v="545" actId="1076"/>
          <ac:spMkLst>
            <pc:docMk/>
            <pc:sldMk cId="3056448567" sldId="266"/>
            <ac:spMk id="65" creationId="{A72DE1E9-484D-641F-BD41-BA2BA5D3EF1F}"/>
          </ac:spMkLst>
        </pc:spChg>
        <pc:spChg chg="add mod">
          <ac:chgData name="Demond,Dawson" userId="3bf05342-fb4c-46e5-8dc7-7fa531fd29a2" providerId="ADAL" clId="{75A476EB-246F-47D8-A462-E4900E8D390B}" dt="2025-06-02T20:41:31.611" v="552" actId="1076"/>
          <ac:spMkLst>
            <pc:docMk/>
            <pc:sldMk cId="3056448567" sldId="266"/>
            <ac:spMk id="66" creationId="{CBEAF5A8-6E9D-06E7-B6CE-6EA9341127FA}"/>
          </ac:spMkLst>
        </pc:spChg>
        <pc:picChg chg="add del">
          <ac:chgData name="Demond,Dawson" userId="3bf05342-fb4c-46e5-8dc7-7fa531fd29a2" providerId="ADAL" clId="{75A476EB-246F-47D8-A462-E4900E8D390B}" dt="2025-06-02T20:46:15.812" v="569" actId="478"/>
          <ac:picMkLst>
            <pc:docMk/>
            <pc:sldMk cId="3056448567" sldId="266"/>
            <ac:picMk id="8" creationId="{CD706DA6-D4D3-DACD-5B7A-D2FDE76D04B0}"/>
          </ac:picMkLst>
        </pc:picChg>
        <pc:picChg chg="add mod">
          <ac:chgData name="Demond,Dawson" userId="3bf05342-fb4c-46e5-8dc7-7fa531fd29a2" providerId="ADAL" clId="{75A476EB-246F-47D8-A462-E4900E8D390B}" dt="2025-06-02T20:33:34.234" v="477"/>
          <ac:picMkLst>
            <pc:docMk/>
            <pc:sldMk cId="3056448567" sldId="266"/>
            <ac:picMk id="34" creationId="{A6A750C4-DC18-4FC9-3074-558DACB70F88}"/>
          </ac:picMkLst>
        </pc:picChg>
        <pc:picChg chg="add mod">
          <ac:chgData name="Demond,Dawson" userId="3bf05342-fb4c-46e5-8dc7-7fa531fd29a2" providerId="ADAL" clId="{75A476EB-246F-47D8-A462-E4900E8D390B}" dt="2025-06-02T20:34:36.645" v="481"/>
          <ac:picMkLst>
            <pc:docMk/>
            <pc:sldMk cId="3056448567" sldId="266"/>
            <ac:picMk id="38" creationId="{ECC191D6-B758-37B6-FA74-53AF37F9428D}"/>
          </ac:picMkLst>
        </pc:picChg>
        <pc:picChg chg="add mod">
          <ac:chgData name="Demond,Dawson" userId="3bf05342-fb4c-46e5-8dc7-7fa531fd29a2" providerId="ADAL" clId="{75A476EB-246F-47D8-A462-E4900E8D390B}" dt="2025-06-02T20:34:39.188" v="482"/>
          <ac:picMkLst>
            <pc:docMk/>
            <pc:sldMk cId="3056448567" sldId="266"/>
            <ac:picMk id="39" creationId="{410D44C7-E9D7-9F37-3CCD-5A7428490670}"/>
          </ac:picMkLst>
        </pc:picChg>
        <pc:inkChg chg="add">
          <ac:chgData name="Demond,Dawson" userId="3bf05342-fb4c-46e5-8dc7-7fa531fd29a2" providerId="ADAL" clId="{75A476EB-246F-47D8-A462-E4900E8D390B}" dt="2025-06-02T20:27:28.432" v="405" actId="9405"/>
          <ac:inkMkLst>
            <pc:docMk/>
            <pc:sldMk cId="3056448567" sldId="266"/>
            <ac:inkMk id="4" creationId="{29DB17A0-4566-5507-FB86-853E8C8E82BF}"/>
          </ac:inkMkLst>
        </pc:inkChg>
        <pc:inkChg chg="add del">
          <ac:chgData name="Demond,Dawson" userId="3bf05342-fb4c-46e5-8dc7-7fa531fd29a2" providerId="ADAL" clId="{75A476EB-246F-47D8-A462-E4900E8D390B}" dt="2025-06-02T20:27:34.077" v="407" actId="9405"/>
          <ac:inkMkLst>
            <pc:docMk/>
            <pc:sldMk cId="3056448567" sldId="266"/>
            <ac:inkMk id="5" creationId="{22F6F41F-58B2-F8E1-39EA-469CE9D498AE}"/>
          </ac:inkMkLst>
        </pc:inkChg>
        <pc:inkChg chg="add">
          <ac:chgData name="Demond,Dawson" userId="3bf05342-fb4c-46e5-8dc7-7fa531fd29a2" providerId="ADAL" clId="{75A476EB-246F-47D8-A462-E4900E8D390B}" dt="2025-06-02T20:27:37.277" v="408" actId="9405"/>
          <ac:inkMkLst>
            <pc:docMk/>
            <pc:sldMk cId="3056448567" sldId="266"/>
            <ac:inkMk id="6" creationId="{D4BD5864-4593-A874-EC55-108795057919}"/>
          </ac:inkMkLst>
        </pc:inkChg>
        <pc:inkChg chg="add">
          <ac:chgData name="Demond,Dawson" userId="3bf05342-fb4c-46e5-8dc7-7fa531fd29a2" providerId="ADAL" clId="{75A476EB-246F-47D8-A462-E4900E8D390B}" dt="2025-06-02T20:27:39.549" v="409" actId="9405"/>
          <ac:inkMkLst>
            <pc:docMk/>
            <pc:sldMk cId="3056448567" sldId="266"/>
            <ac:inkMk id="7" creationId="{73DF30D8-A4C1-C389-F3B4-0196BB58A682}"/>
          </ac:inkMkLst>
        </pc:inkChg>
        <pc:inkChg chg="add">
          <ac:chgData name="Demond,Dawson" userId="3bf05342-fb4c-46e5-8dc7-7fa531fd29a2" providerId="ADAL" clId="{75A476EB-246F-47D8-A462-E4900E8D390B}" dt="2025-06-02T20:27:42.557" v="410" actId="9405"/>
          <ac:inkMkLst>
            <pc:docMk/>
            <pc:sldMk cId="3056448567" sldId="266"/>
            <ac:inkMk id="9" creationId="{32DA98AA-2380-0453-5966-8670B0DA51C3}"/>
          </ac:inkMkLst>
        </pc:inkChg>
        <pc:inkChg chg="add del">
          <ac:chgData name="Demond,Dawson" userId="3bf05342-fb4c-46e5-8dc7-7fa531fd29a2" providerId="ADAL" clId="{75A476EB-246F-47D8-A462-E4900E8D390B}" dt="2025-06-02T20:27:48.711" v="412" actId="9405"/>
          <ac:inkMkLst>
            <pc:docMk/>
            <pc:sldMk cId="3056448567" sldId="266"/>
            <ac:inkMk id="10" creationId="{1E34C13F-58CB-E3EB-2838-918FB47B71A9}"/>
          </ac:inkMkLst>
        </pc:inkChg>
        <pc:inkChg chg="add">
          <ac:chgData name="Demond,Dawson" userId="3bf05342-fb4c-46e5-8dc7-7fa531fd29a2" providerId="ADAL" clId="{75A476EB-246F-47D8-A462-E4900E8D390B}" dt="2025-06-02T20:27:52.042" v="413" actId="9405"/>
          <ac:inkMkLst>
            <pc:docMk/>
            <pc:sldMk cId="3056448567" sldId="266"/>
            <ac:inkMk id="11" creationId="{889BD769-46B9-E50F-74A8-E24C54F0B03C}"/>
          </ac:inkMkLst>
        </pc:inkChg>
        <pc:inkChg chg="add">
          <ac:chgData name="Demond,Dawson" userId="3bf05342-fb4c-46e5-8dc7-7fa531fd29a2" providerId="ADAL" clId="{75A476EB-246F-47D8-A462-E4900E8D390B}" dt="2025-06-02T20:27:54.665" v="414" actId="9405"/>
          <ac:inkMkLst>
            <pc:docMk/>
            <pc:sldMk cId="3056448567" sldId="266"/>
            <ac:inkMk id="12" creationId="{3E7366C3-7B21-7E3F-6A85-93BE8FC08377}"/>
          </ac:inkMkLst>
        </pc:inkChg>
        <pc:inkChg chg="add">
          <ac:chgData name="Demond,Dawson" userId="3bf05342-fb4c-46e5-8dc7-7fa531fd29a2" providerId="ADAL" clId="{75A476EB-246F-47D8-A462-E4900E8D390B}" dt="2025-06-02T20:27:57.972" v="415" actId="9405"/>
          <ac:inkMkLst>
            <pc:docMk/>
            <pc:sldMk cId="3056448567" sldId="266"/>
            <ac:inkMk id="13" creationId="{178FEEA4-BB9E-4F57-2AD0-9D58F2F9178F}"/>
          </ac:inkMkLst>
        </pc:inkChg>
        <pc:inkChg chg="add">
          <ac:chgData name="Demond,Dawson" userId="3bf05342-fb4c-46e5-8dc7-7fa531fd29a2" providerId="ADAL" clId="{75A476EB-246F-47D8-A462-E4900E8D390B}" dt="2025-06-02T20:28:03.226" v="416" actId="9405"/>
          <ac:inkMkLst>
            <pc:docMk/>
            <pc:sldMk cId="3056448567" sldId="266"/>
            <ac:inkMk id="14" creationId="{1F351CB5-7D64-CD0A-E40D-46B377EF37D6}"/>
          </ac:inkMkLst>
        </pc:inkChg>
        <pc:inkChg chg="add del">
          <ac:chgData name="Demond,Dawson" userId="3bf05342-fb4c-46e5-8dc7-7fa531fd29a2" providerId="ADAL" clId="{75A476EB-246F-47D8-A462-E4900E8D390B}" dt="2025-06-02T20:29:09.276" v="418" actId="9405"/>
          <ac:inkMkLst>
            <pc:docMk/>
            <pc:sldMk cId="3056448567" sldId="266"/>
            <ac:inkMk id="15" creationId="{F2168710-B4F8-0ED0-4D26-5967DC16073D}"/>
          </ac:inkMkLst>
        </pc:inkChg>
        <pc:inkChg chg="add">
          <ac:chgData name="Demond,Dawson" userId="3bf05342-fb4c-46e5-8dc7-7fa531fd29a2" providerId="ADAL" clId="{75A476EB-246F-47D8-A462-E4900E8D390B}" dt="2025-06-02T20:30:15.117" v="440" actId="9405"/>
          <ac:inkMkLst>
            <pc:docMk/>
            <pc:sldMk cId="3056448567" sldId="266"/>
            <ac:inkMk id="17" creationId="{5E59C00A-2182-2A9C-684F-02038CD8A760}"/>
          </ac:inkMkLst>
        </pc:inkChg>
        <pc:inkChg chg="add del">
          <ac:chgData name="Demond,Dawson" userId="3bf05342-fb4c-46e5-8dc7-7fa531fd29a2" providerId="ADAL" clId="{75A476EB-246F-47D8-A462-E4900E8D390B}" dt="2025-06-02T20:30:18.168" v="442" actId="9405"/>
          <ac:inkMkLst>
            <pc:docMk/>
            <pc:sldMk cId="3056448567" sldId="266"/>
            <ac:inkMk id="18" creationId="{0098D145-F3C6-4287-CE97-F36A64DDEA99}"/>
          </ac:inkMkLst>
        </pc:inkChg>
        <pc:inkChg chg="add">
          <ac:chgData name="Demond,Dawson" userId="3bf05342-fb4c-46e5-8dc7-7fa531fd29a2" providerId="ADAL" clId="{75A476EB-246F-47D8-A462-E4900E8D390B}" dt="2025-06-02T20:30:20.521" v="443" actId="9405"/>
          <ac:inkMkLst>
            <pc:docMk/>
            <pc:sldMk cId="3056448567" sldId="266"/>
            <ac:inkMk id="19" creationId="{46E3E355-A779-42F8-4222-F252A4D46640}"/>
          </ac:inkMkLst>
        </pc:inkChg>
        <pc:inkChg chg="add">
          <ac:chgData name="Demond,Dawson" userId="3bf05342-fb4c-46e5-8dc7-7fa531fd29a2" providerId="ADAL" clId="{75A476EB-246F-47D8-A462-E4900E8D390B}" dt="2025-06-02T20:30:22.654" v="444" actId="9405"/>
          <ac:inkMkLst>
            <pc:docMk/>
            <pc:sldMk cId="3056448567" sldId="266"/>
            <ac:inkMk id="20" creationId="{4BC1E5CA-3581-C67F-394C-A536A0321DF7}"/>
          </ac:inkMkLst>
        </pc:inkChg>
        <pc:inkChg chg="add">
          <ac:chgData name="Demond,Dawson" userId="3bf05342-fb4c-46e5-8dc7-7fa531fd29a2" providerId="ADAL" clId="{75A476EB-246F-47D8-A462-E4900E8D390B}" dt="2025-06-02T20:30:33.477" v="445" actId="9405"/>
          <ac:inkMkLst>
            <pc:docMk/>
            <pc:sldMk cId="3056448567" sldId="266"/>
            <ac:inkMk id="21" creationId="{423476BE-F058-15A5-67E6-648787DADC9C}"/>
          </ac:inkMkLst>
        </pc:inkChg>
        <pc:inkChg chg="add">
          <ac:chgData name="Demond,Dawson" userId="3bf05342-fb4c-46e5-8dc7-7fa531fd29a2" providerId="ADAL" clId="{75A476EB-246F-47D8-A462-E4900E8D390B}" dt="2025-06-02T20:31:06.206" v="450" actId="9405"/>
          <ac:inkMkLst>
            <pc:docMk/>
            <pc:sldMk cId="3056448567" sldId="266"/>
            <ac:inkMk id="23" creationId="{C83D2096-1F9E-C5A8-D061-B6E2787F64C7}"/>
          </ac:inkMkLst>
        </pc:inkChg>
        <pc:inkChg chg="add">
          <ac:chgData name="Demond,Dawson" userId="3bf05342-fb4c-46e5-8dc7-7fa531fd29a2" providerId="ADAL" clId="{75A476EB-246F-47D8-A462-E4900E8D390B}" dt="2025-06-02T20:31:09.340" v="451" actId="9405"/>
          <ac:inkMkLst>
            <pc:docMk/>
            <pc:sldMk cId="3056448567" sldId="266"/>
            <ac:inkMk id="24" creationId="{A78C2EF2-610F-819D-E8F8-17A0D5060BE5}"/>
          </ac:inkMkLst>
        </pc:inkChg>
        <pc:inkChg chg="add">
          <ac:chgData name="Demond,Dawson" userId="3bf05342-fb4c-46e5-8dc7-7fa531fd29a2" providerId="ADAL" clId="{75A476EB-246F-47D8-A462-E4900E8D390B}" dt="2025-06-02T20:31:43.195" v="462" actId="9405"/>
          <ac:inkMkLst>
            <pc:docMk/>
            <pc:sldMk cId="3056448567" sldId="266"/>
            <ac:inkMk id="30" creationId="{FA25E952-8B7C-4CB2-93EA-B018C8EC6437}"/>
          </ac:inkMkLst>
        </pc:inkChg>
        <pc:inkChg chg="add">
          <ac:chgData name="Demond,Dawson" userId="3bf05342-fb4c-46e5-8dc7-7fa531fd29a2" providerId="ADAL" clId="{75A476EB-246F-47D8-A462-E4900E8D390B}" dt="2025-06-02T20:31:45.325" v="463" actId="9405"/>
          <ac:inkMkLst>
            <pc:docMk/>
            <pc:sldMk cId="3056448567" sldId="266"/>
            <ac:inkMk id="31" creationId="{F4D66191-4B19-698B-9C0C-9DE5EBB32E35}"/>
          </ac:inkMkLst>
        </pc:inkChg>
        <pc:inkChg chg="add">
          <ac:chgData name="Demond,Dawson" userId="3bf05342-fb4c-46e5-8dc7-7fa531fd29a2" providerId="ADAL" clId="{75A476EB-246F-47D8-A462-E4900E8D390B}" dt="2025-06-02T20:33:51.974" v="478" actId="9405"/>
          <ac:inkMkLst>
            <pc:docMk/>
            <pc:sldMk cId="3056448567" sldId="266"/>
            <ac:inkMk id="35" creationId="{2ABA5720-C066-E87C-0671-51F7ED48EBD4}"/>
          </ac:inkMkLst>
        </pc:inkChg>
        <pc:inkChg chg="add">
          <ac:chgData name="Demond,Dawson" userId="3bf05342-fb4c-46e5-8dc7-7fa531fd29a2" providerId="ADAL" clId="{75A476EB-246F-47D8-A462-E4900E8D390B}" dt="2025-06-02T20:34:03.724" v="479" actId="9405"/>
          <ac:inkMkLst>
            <pc:docMk/>
            <pc:sldMk cId="3056448567" sldId="266"/>
            <ac:inkMk id="36" creationId="{01F45743-4C1D-AAAF-CBAA-FD95FB1C4DA1}"/>
          </ac:inkMkLst>
        </pc:inkChg>
        <pc:inkChg chg="add">
          <ac:chgData name="Demond,Dawson" userId="3bf05342-fb4c-46e5-8dc7-7fa531fd29a2" providerId="ADAL" clId="{75A476EB-246F-47D8-A462-E4900E8D390B}" dt="2025-06-02T20:34:30.566" v="480" actId="9405"/>
          <ac:inkMkLst>
            <pc:docMk/>
            <pc:sldMk cId="3056448567" sldId="266"/>
            <ac:inkMk id="37" creationId="{E5F853EA-BCA8-A452-BA88-28AB8F0F21AE}"/>
          </ac:inkMkLst>
        </pc:inkChg>
        <pc:inkChg chg="add">
          <ac:chgData name="Demond,Dawson" userId="3bf05342-fb4c-46e5-8dc7-7fa531fd29a2" providerId="ADAL" clId="{75A476EB-246F-47D8-A462-E4900E8D390B}" dt="2025-06-02T20:34:54.625" v="485" actId="9405"/>
          <ac:inkMkLst>
            <pc:docMk/>
            <pc:sldMk cId="3056448567" sldId="266"/>
            <ac:inkMk id="41" creationId="{D2CA81E9-7CCD-C0B0-0A14-8463E3397010}"/>
          </ac:inkMkLst>
        </pc:inkChg>
        <pc:inkChg chg="add">
          <ac:chgData name="Demond,Dawson" userId="3bf05342-fb4c-46e5-8dc7-7fa531fd29a2" providerId="ADAL" clId="{75A476EB-246F-47D8-A462-E4900E8D390B}" dt="2025-06-02T20:34:59.436" v="486" actId="9405"/>
          <ac:inkMkLst>
            <pc:docMk/>
            <pc:sldMk cId="3056448567" sldId="266"/>
            <ac:inkMk id="42" creationId="{B9BE01B7-9435-686F-FE7E-34AE3F2D77BC}"/>
          </ac:inkMkLst>
        </pc:inkChg>
        <pc:inkChg chg="add">
          <ac:chgData name="Demond,Dawson" userId="3bf05342-fb4c-46e5-8dc7-7fa531fd29a2" providerId="ADAL" clId="{75A476EB-246F-47D8-A462-E4900E8D390B}" dt="2025-06-02T20:35:05.336" v="487" actId="9405"/>
          <ac:inkMkLst>
            <pc:docMk/>
            <pc:sldMk cId="3056448567" sldId="266"/>
            <ac:inkMk id="43" creationId="{955A91EE-7164-A278-C13A-6DEF81D6CA22}"/>
          </ac:inkMkLst>
        </pc:inkChg>
        <pc:inkChg chg="add del">
          <ac:chgData name="Demond,Dawson" userId="3bf05342-fb4c-46e5-8dc7-7fa531fd29a2" providerId="ADAL" clId="{75A476EB-246F-47D8-A462-E4900E8D390B}" dt="2025-06-02T20:35:07.007" v="489" actId="9405"/>
          <ac:inkMkLst>
            <pc:docMk/>
            <pc:sldMk cId="3056448567" sldId="266"/>
            <ac:inkMk id="44" creationId="{B496EC9A-2942-E2FF-0342-375C03C2A067}"/>
          </ac:inkMkLst>
        </pc:inkChg>
        <pc:inkChg chg="add">
          <ac:chgData name="Demond,Dawson" userId="3bf05342-fb4c-46e5-8dc7-7fa531fd29a2" providerId="ADAL" clId="{75A476EB-246F-47D8-A462-E4900E8D390B}" dt="2025-06-02T20:35:09.536" v="490" actId="9405"/>
          <ac:inkMkLst>
            <pc:docMk/>
            <pc:sldMk cId="3056448567" sldId="266"/>
            <ac:inkMk id="45" creationId="{85D02394-E5E9-FC54-2765-B6170954C2D0}"/>
          </ac:inkMkLst>
        </pc:inkChg>
        <pc:inkChg chg="add">
          <ac:chgData name="Demond,Dawson" userId="3bf05342-fb4c-46e5-8dc7-7fa531fd29a2" providerId="ADAL" clId="{75A476EB-246F-47D8-A462-E4900E8D390B}" dt="2025-06-02T20:35:12.607" v="491" actId="9405"/>
          <ac:inkMkLst>
            <pc:docMk/>
            <pc:sldMk cId="3056448567" sldId="266"/>
            <ac:inkMk id="46" creationId="{9D271A68-FD60-FE98-6D7D-DC452013C7BB}"/>
          </ac:inkMkLst>
        </pc:inkChg>
        <pc:inkChg chg="add">
          <ac:chgData name="Demond,Dawson" userId="3bf05342-fb4c-46e5-8dc7-7fa531fd29a2" providerId="ADAL" clId="{75A476EB-246F-47D8-A462-E4900E8D390B}" dt="2025-06-02T20:35:18.329" v="492" actId="9405"/>
          <ac:inkMkLst>
            <pc:docMk/>
            <pc:sldMk cId="3056448567" sldId="266"/>
            <ac:inkMk id="47" creationId="{5F89CBC7-ADFC-47B3-1206-A583E847B529}"/>
          </ac:inkMkLst>
        </pc:inkChg>
        <pc:inkChg chg="add">
          <ac:chgData name="Demond,Dawson" userId="3bf05342-fb4c-46e5-8dc7-7fa531fd29a2" providerId="ADAL" clId="{75A476EB-246F-47D8-A462-E4900E8D390B}" dt="2025-06-02T20:35:19.779" v="493" actId="9405"/>
          <ac:inkMkLst>
            <pc:docMk/>
            <pc:sldMk cId="3056448567" sldId="266"/>
            <ac:inkMk id="48" creationId="{D6F7952F-04FB-A286-A4EC-00AC7848D3EB}"/>
          </ac:inkMkLst>
        </pc:inkChg>
        <pc:inkChg chg="add">
          <ac:chgData name="Demond,Dawson" userId="3bf05342-fb4c-46e5-8dc7-7fa531fd29a2" providerId="ADAL" clId="{75A476EB-246F-47D8-A462-E4900E8D390B}" dt="2025-06-02T20:35:24.654" v="494" actId="9405"/>
          <ac:inkMkLst>
            <pc:docMk/>
            <pc:sldMk cId="3056448567" sldId="266"/>
            <ac:inkMk id="49" creationId="{4327DA80-9712-EDFD-EBB8-6471EEDFCFA6}"/>
          </ac:inkMkLst>
        </pc:inkChg>
        <pc:inkChg chg="add">
          <ac:chgData name="Demond,Dawson" userId="3bf05342-fb4c-46e5-8dc7-7fa531fd29a2" providerId="ADAL" clId="{75A476EB-246F-47D8-A462-E4900E8D390B}" dt="2025-06-02T20:35:28.029" v="495" actId="9405"/>
          <ac:inkMkLst>
            <pc:docMk/>
            <pc:sldMk cId="3056448567" sldId="266"/>
            <ac:inkMk id="50" creationId="{235CD62A-C07C-D2CC-7BE1-96D80B20270A}"/>
          </ac:inkMkLst>
        </pc:inkChg>
        <pc:inkChg chg="add">
          <ac:chgData name="Demond,Dawson" userId="3bf05342-fb4c-46e5-8dc7-7fa531fd29a2" providerId="ADAL" clId="{75A476EB-246F-47D8-A462-E4900E8D390B}" dt="2025-06-02T20:36:21.411" v="513" actId="9405"/>
          <ac:inkMkLst>
            <pc:docMk/>
            <pc:sldMk cId="3056448567" sldId="266"/>
            <ac:inkMk id="54" creationId="{ED4C1327-5192-CECB-C544-F5D75B921B91}"/>
          </ac:inkMkLst>
        </pc:inkChg>
        <pc:inkChg chg="add del">
          <ac:chgData name="Demond,Dawson" userId="3bf05342-fb4c-46e5-8dc7-7fa531fd29a2" providerId="ADAL" clId="{75A476EB-246F-47D8-A462-E4900E8D390B}" dt="2025-06-02T20:37:33.424" v="525" actId="9405"/>
          <ac:inkMkLst>
            <pc:docMk/>
            <pc:sldMk cId="3056448567" sldId="266"/>
            <ac:inkMk id="56" creationId="{E98F98DA-9372-2D0D-50BA-D56B409D5606}"/>
          </ac:inkMkLst>
        </pc:inkChg>
        <pc:inkChg chg="add">
          <ac:chgData name="Demond,Dawson" userId="3bf05342-fb4c-46e5-8dc7-7fa531fd29a2" providerId="ADAL" clId="{75A476EB-246F-47D8-A462-E4900E8D390B}" dt="2025-06-02T20:37:36.126" v="526" actId="9405"/>
          <ac:inkMkLst>
            <pc:docMk/>
            <pc:sldMk cId="3056448567" sldId="266"/>
            <ac:inkMk id="57" creationId="{8AF4C236-C26A-F5DC-886D-8232D3CF9411}"/>
          </ac:inkMkLst>
        </pc:inkChg>
        <pc:inkChg chg="add del">
          <ac:chgData name="Demond,Dawson" userId="3bf05342-fb4c-46e5-8dc7-7fa531fd29a2" providerId="ADAL" clId="{75A476EB-246F-47D8-A462-E4900E8D390B}" dt="2025-06-02T20:39:39.367" v="533" actId="9405"/>
          <ac:inkMkLst>
            <pc:docMk/>
            <pc:sldMk cId="3056448567" sldId="266"/>
            <ac:inkMk id="58" creationId="{1A289E3C-3413-0239-618E-C44E0272C989}"/>
          </ac:inkMkLst>
        </pc:inkChg>
        <pc:inkChg chg="add del">
          <ac:chgData name="Demond,Dawson" userId="3bf05342-fb4c-46e5-8dc7-7fa531fd29a2" providerId="ADAL" clId="{75A476EB-246F-47D8-A462-E4900E8D390B}" dt="2025-06-02T20:39:44.079" v="535" actId="9405"/>
          <ac:inkMkLst>
            <pc:docMk/>
            <pc:sldMk cId="3056448567" sldId="266"/>
            <ac:inkMk id="59" creationId="{578D390A-4D6F-37E6-4CF5-588CE887E5CB}"/>
          </ac:inkMkLst>
        </pc:inkChg>
        <pc:inkChg chg="add">
          <ac:chgData name="Demond,Dawson" userId="3bf05342-fb4c-46e5-8dc7-7fa531fd29a2" providerId="ADAL" clId="{75A476EB-246F-47D8-A462-E4900E8D390B}" dt="2025-06-02T20:39:45.776" v="536" actId="9405"/>
          <ac:inkMkLst>
            <pc:docMk/>
            <pc:sldMk cId="3056448567" sldId="266"/>
            <ac:inkMk id="60" creationId="{146E9755-C838-53D1-2B43-7D5BDEA57788}"/>
          </ac:inkMkLst>
        </pc:inkChg>
        <pc:inkChg chg="add del">
          <ac:chgData name="Demond,Dawson" userId="3bf05342-fb4c-46e5-8dc7-7fa531fd29a2" providerId="ADAL" clId="{75A476EB-246F-47D8-A462-E4900E8D390B}" dt="2025-06-02T20:39:47.287" v="538" actId="9405"/>
          <ac:inkMkLst>
            <pc:docMk/>
            <pc:sldMk cId="3056448567" sldId="266"/>
            <ac:inkMk id="61" creationId="{E146ABF3-5BE4-A4F7-8E72-15EC13DB6CC1}"/>
          </ac:inkMkLst>
        </pc:inkChg>
        <pc:inkChg chg="add">
          <ac:chgData name="Demond,Dawson" userId="3bf05342-fb4c-46e5-8dc7-7fa531fd29a2" providerId="ADAL" clId="{75A476EB-246F-47D8-A462-E4900E8D390B}" dt="2025-06-02T20:39:49.070" v="539" actId="9405"/>
          <ac:inkMkLst>
            <pc:docMk/>
            <pc:sldMk cId="3056448567" sldId="266"/>
            <ac:inkMk id="62" creationId="{BB3E1262-0223-73FF-8C9D-8EF6A92708A2}"/>
          </ac:inkMkLst>
        </pc:inkChg>
        <pc:inkChg chg="add">
          <ac:chgData name="Demond,Dawson" userId="3bf05342-fb4c-46e5-8dc7-7fa531fd29a2" providerId="ADAL" clId="{75A476EB-246F-47D8-A462-E4900E8D390B}" dt="2025-06-02T20:39:52.867" v="540" actId="9405"/>
          <ac:inkMkLst>
            <pc:docMk/>
            <pc:sldMk cId="3056448567" sldId="266"/>
            <ac:inkMk id="63" creationId="{D36FEBBE-7BE1-4097-299A-0554452D1DAB}"/>
          </ac:inkMkLst>
        </pc:inkChg>
        <pc:inkChg chg="add">
          <ac:chgData name="Demond,Dawson" userId="3bf05342-fb4c-46e5-8dc7-7fa531fd29a2" providerId="ADAL" clId="{75A476EB-246F-47D8-A462-E4900E8D390B}" dt="2025-06-02T20:39:57.355" v="541" actId="9405"/>
          <ac:inkMkLst>
            <pc:docMk/>
            <pc:sldMk cId="3056448567" sldId="266"/>
            <ac:inkMk id="64" creationId="{5A9FEE28-BFCA-EAA8-1129-500F47734CC6}"/>
          </ac:inkMkLst>
        </pc:inkChg>
        <pc:inkChg chg="add del">
          <ac:chgData name="Demond,Dawson" userId="3bf05342-fb4c-46e5-8dc7-7fa531fd29a2" providerId="ADAL" clId="{75A476EB-246F-47D8-A462-E4900E8D390B}" dt="2025-06-02T20:41:24.717" v="551" actId="9405"/>
          <ac:inkMkLst>
            <pc:docMk/>
            <pc:sldMk cId="3056448567" sldId="266"/>
            <ac:inkMk id="67" creationId="{D069325D-51CA-F561-53CF-D17A7549099F}"/>
          </ac:inkMkLst>
        </pc:inkChg>
        <pc:inkChg chg="add del">
          <ac:chgData name="Demond,Dawson" userId="3bf05342-fb4c-46e5-8dc7-7fa531fd29a2" providerId="ADAL" clId="{75A476EB-246F-47D8-A462-E4900E8D390B}" dt="2025-06-02T20:41:15.506" v="548" actId="9405"/>
          <ac:inkMkLst>
            <pc:docMk/>
            <pc:sldMk cId="3056448567" sldId="266"/>
            <ac:inkMk id="68" creationId="{D791686C-782E-676A-E774-4DD6B78F5FA8}"/>
          </ac:inkMkLst>
        </pc:inkChg>
        <pc:inkChg chg="add">
          <ac:chgData name="Demond,Dawson" userId="3bf05342-fb4c-46e5-8dc7-7fa531fd29a2" providerId="ADAL" clId="{75A476EB-246F-47D8-A462-E4900E8D390B}" dt="2025-06-02T20:41:48.586" v="553" actId="9405"/>
          <ac:inkMkLst>
            <pc:docMk/>
            <pc:sldMk cId="3056448567" sldId="266"/>
            <ac:inkMk id="69" creationId="{CB9F9FAE-B49F-BB6E-0AF1-897E8502F97F}"/>
          </ac:inkMkLst>
        </pc:inkChg>
        <pc:inkChg chg="add del">
          <ac:chgData name="Demond,Dawson" userId="3bf05342-fb4c-46e5-8dc7-7fa531fd29a2" providerId="ADAL" clId="{75A476EB-246F-47D8-A462-E4900E8D390B}" dt="2025-06-02T20:41:57.467" v="555" actId="9405"/>
          <ac:inkMkLst>
            <pc:docMk/>
            <pc:sldMk cId="3056448567" sldId="266"/>
            <ac:inkMk id="70" creationId="{D0782C12-D635-640E-4073-BFFFEB78C5F3}"/>
          </ac:inkMkLst>
        </pc:inkChg>
        <pc:inkChg chg="add del">
          <ac:chgData name="Demond,Dawson" userId="3bf05342-fb4c-46e5-8dc7-7fa531fd29a2" providerId="ADAL" clId="{75A476EB-246F-47D8-A462-E4900E8D390B}" dt="2025-06-02T20:42:16.955" v="557" actId="9405"/>
          <ac:inkMkLst>
            <pc:docMk/>
            <pc:sldMk cId="3056448567" sldId="266"/>
            <ac:inkMk id="71" creationId="{A2BDE2CC-DD5B-6C0D-A7E1-CCEC87612DF7}"/>
          </ac:inkMkLst>
        </pc:inkChg>
        <pc:inkChg chg="add">
          <ac:chgData name="Demond,Dawson" userId="3bf05342-fb4c-46e5-8dc7-7fa531fd29a2" providerId="ADAL" clId="{75A476EB-246F-47D8-A462-E4900E8D390B}" dt="2025-06-02T20:43:23.954" v="560" actId="9405"/>
          <ac:inkMkLst>
            <pc:docMk/>
            <pc:sldMk cId="3056448567" sldId="266"/>
            <ac:inkMk id="72" creationId="{11BBEC83-9C87-E384-E1B0-FE60677E332B}"/>
          </ac:inkMkLst>
        </pc:inkChg>
        <pc:inkChg chg="add">
          <ac:chgData name="Demond,Dawson" userId="3bf05342-fb4c-46e5-8dc7-7fa531fd29a2" providerId="ADAL" clId="{75A476EB-246F-47D8-A462-E4900E8D390B}" dt="2025-06-02T20:43:28.593" v="561" actId="9405"/>
          <ac:inkMkLst>
            <pc:docMk/>
            <pc:sldMk cId="3056448567" sldId="266"/>
            <ac:inkMk id="73" creationId="{BA250053-4C59-F686-B206-D5E105D91227}"/>
          </ac:inkMkLst>
        </pc:inkChg>
        <pc:inkChg chg="add">
          <ac:chgData name="Demond,Dawson" userId="3bf05342-fb4c-46e5-8dc7-7fa531fd29a2" providerId="ADAL" clId="{75A476EB-246F-47D8-A462-E4900E8D390B}" dt="2025-06-02T20:43:42.152" v="562" actId="9405"/>
          <ac:inkMkLst>
            <pc:docMk/>
            <pc:sldMk cId="3056448567" sldId="266"/>
            <ac:inkMk id="74" creationId="{8C4466E7-4ED0-ED76-B059-5AC36B2EB27F}"/>
          </ac:inkMkLst>
        </pc:inkChg>
        <pc:inkChg chg="add">
          <ac:chgData name="Demond,Dawson" userId="3bf05342-fb4c-46e5-8dc7-7fa531fd29a2" providerId="ADAL" clId="{75A476EB-246F-47D8-A462-E4900E8D390B}" dt="2025-06-02T20:47:34.578" v="573" actId="9405"/>
          <ac:inkMkLst>
            <pc:docMk/>
            <pc:sldMk cId="3056448567" sldId="266"/>
            <ac:inkMk id="75" creationId="{7283E668-2EE1-06F4-862E-92EEB705ECF3}"/>
          </ac:inkMkLst>
        </pc:inkChg>
      </pc:sldChg>
      <pc:sldChg chg="addSp delSp modSp mod">
        <pc:chgData name="Demond,Dawson" userId="3bf05342-fb4c-46e5-8dc7-7fa531fd29a2" providerId="ADAL" clId="{75A476EB-246F-47D8-A462-E4900E8D390B}" dt="2025-06-02T21:01:09.667" v="705" actId="9405"/>
        <pc:sldMkLst>
          <pc:docMk/>
          <pc:sldMk cId="4192284234" sldId="267"/>
        </pc:sldMkLst>
        <pc:spChg chg="add mod">
          <ac:chgData name="Demond,Dawson" userId="3bf05342-fb4c-46e5-8dc7-7fa531fd29a2" providerId="ADAL" clId="{75A476EB-246F-47D8-A462-E4900E8D390B}" dt="2025-06-02T20:26:00.019" v="400" actId="1076"/>
          <ac:spMkLst>
            <pc:docMk/>
            <pc:sldMk cId="4192284234" sldId="267"/>
            <ac:spMk id="2" creationId="{492C3F89-E4F5-A5A0-B16A-BA4EC0CD953C}"/>
          </ac:spMkLst>
        </pc:spChg>
        <pc:spChg chg="add mod">
          <ac:chgData name="Demond,Dawson" userId="3bf05342-fb4c-46e5-8dc7-7fa531fd29a2" providerId="ADAL" clId="{75A476EB-246F-47D8-A462-E4900E8D390B}" dt="2025-06-02T20:26:12.424" v="401"/>
          <ac:spMkLst>
            <pc:docMk/>
            <pc:sldMk cId="4192284234" sldId="267"/>
            <ac:spMk id="4" creationId="{B4416899-51A4-C18F-28AD-99D10D7998A0}"/>
          </ac:spMkLst>
        </pc:spChg>
        <pc:spChg chg="add mod">
          <ac:chgData name="Demond,Dawson" userId="3bf05342-fb4c-46e5-8dc7-7fa531fd29a2" providerId="ADAL" clId="{75A476EB-246F-47D8-A462-E4900E8D390B}" dt="2025-06-02T20:36:51.312" v="519" actId="1076"/>
          <ac:spMkLst>
            <pc:docMk/>
            <pc:sldMk cId="4192284234" sldId="267"/>
            <ac:spMk id="6" creationId="{8DAAF071-69AF-8798-2ECA-21592388133C}"/>
          </ac:spMkLst>
        </pc:spChg>
        <pc:spChg chg="add mod">
          <ac:chgData name="Demond,Dawson" userId="3bf05342-fb4c-46e5-8dc7-7fa531fd29a2" providerId="ADAL" clId="{75A476EB-246F-47D8-A462-E4900E8D390B}" dt="2025-06-02T20:37:05.251" v="521" actId="1076"/>
          <ac:spMkLst>
            <pc:docMk/>
            <pc:sldMk cId="4192284234" sldId="267"/>
            <ac:spMk id="11" creationId="{F4A999AA-71CD-15D1-E3D5-F0439B11B42D}"/>
          </ac:spMkLst>
        </pc:spChg>
        <pc:spChg chg="add mod">
          <ac:chgData name="Demond,Dawson" userId="3bf05342-fb4c-46e5-8dc7-7fa531fd29a2" providerId="ADAL" clId="{75A476EB-246F-47D8-A462-E4900E8D390B}" dt="2025-06-02T20:37:10.120" v="523" actId="1076"/>
          <ac:spMkLst>
            <pc:docMk/>
            <pc:sldMk cId="4192284234" sldId="267"/>
            <ac:spMk id="12" creationId="{49B64648-62F2-CB58-1FF2-4881E76108CA}"/>
          </ac:spMkLst>
        </pc:spChg>
        <pc:spChg chg="add mod">
          <ac:chgData name="Demond,Dawson" userId="3bf05342-fb4c-46e5-8dc7-7fa531fd29a2" providerId="ADAL" clId="{75A476EB-246F-47D8-A462-E4900E8D390B}" dt="2025-06-02T21:00:56.283" v="685" actId="1076"/>
          <ac:spMkLst>
            <pc:docMk/>
            <pc:sldMk cId="4192284234" sldId="267"/>
            <ac:spMk id="59" creationId="{445D46B0-2B3A-4F8B-98B4-67497ECC38E6}"/>
          </ac:spMkLst>
        </pc:spChg>
        <pc:spChg chg="add mod">
          <ac:chgData name="Demond,Dawson" userId="3bf05342-fb4c-46e5-8dc7-7fa531fd29a2" providerId="ADAL" clId="{75A476EB-246F-47D8-A462-E4900E8D390B}" dt="2025-06-02T18:37:04.383" v="88" actId="767"/>
          <ac:spMkLst>
            <pc:docMk/>
            <pc:sldMk cId="4192284234" sldId="267"/>
            <ac:spMk id="61" creationId="{68EE1D2B-0D37-40C0-3AED-861BABD4E60A}"/>
          </ac:spMkLst>
        </pc:spChg>
        <pc:spChg chg="add mod">
          <ac:chgData name="Demond,Dawson" userId="3bf05342-fb4c-46e5-8dc7-7fa531fd29a2" providerId="ADAL" clId="{75A476EB-246F-47D8-A462-E4900E8D390B}" dt="2025-06-02T18:37:16.487" v="93" actId="20577"/>
          <ac:spMkLst>
            <pc:docMk/>
            <pc:sldMk cId="4192284234" sldId="267"/>
            <ac:spMk id="65" creationId="{9A963A97-6E0F-56B1-6AB5-D9E8376E936C}"/>
          </ac:spMkLst>
        </pc:spChg>
        <pc:spChg chg="add mod">
          <ac:chgData name="Demond,Dawson" userId="3bf05342-fb4c-46e5-8dc7-7fa531fd29a2" providerId="ADAL" clId="{75A476EB-246F-47D8-A462-E4900E8D390B}" dt="2025-06-02T18:38:17.511" v="106" actId="20577"/>
          <ac:spMkLst>
            <pc:docMk/>
            <pc:sldMk cId="4192284234" sldId="267"/>
            <ac:spMk id="66" creationId="{946B21E0-A9F9-1825-F06E-68A405240B97}"/>
          </ac:spMkLst>
        </pc:spChg>
        <pc:spChg chg="add del mod">
          <ac:chgData name="Demond,Dawson" userId="3bf05342-fb4c-46e5-8dc7-7fa531fd29a2" providerId="ADAL" clId="{75A476EB-246F-47D8-A462-E4900E8D390B}" dt="2025-06-02T20:26:19.814" v="403" actId="478"/>
          <ac:spMkLst>
            <pc:docMk/>
            <pc:sldMk cId="4192284234" sldId="267"/>
            <ac:spMk id="67" creationId="{C931A38C-1AED-84B0-6CB3-8E95A6EDCE9E}"/>
          </ac:spMkLst>
        </pc:spChg>
        <pc:spChg chg="add mod">
          <ac:chgData name="Demond,Dawson" userId="3bf05342-fb4c-46e5-8dc7-7fa531fd29a2" providerId="ADAL" clId="{75A476EB-246F-47D8-A462-E4900E8D390B}" dt="2025-06-02T18:39:22.804" v="115" actId="20577"/>
          <ac:spMkLst>
            <pc:docMk/>
            <pc:sldMk cId="4192284234" sldId="267"/>
            <ac:spMk id="68" creationId="{78E184DC-B303-1AF7-B6AE-960661CB2E40}"/>
          </ac:spMkLst>
        </pc:spChg>
        <pc:spChg chg="add mod">
          <ac:chgData name="Demond,Dawson" userId="3bf05342-fb4c-46e5-8dc7-7fa531fd29a2" providerId="ADAL" clId="{75A476EB-246F-47D8-A462-E4900E8D390B}" dt="2025-06-02T18:41:14.846" v="156" actId="1076"/>
          <ac:spMkLst>
            <pc:docMk/>
            <pc:sldMk cId="4192284234" sldId="267"/>
            <ac:spMk id="69" creationId="{18C15E63-7DA0-D5BD-0B91-6E301AAADBC7}"/>
          </ac:spMkLst>
        </pc:spChg>
        <pc:spChg chg="add mod">
          <ac:chgData name="Demond,Dawson" userId="3bf05342-fb4c-46e5-8dc7-7fa531fd29a2" providerId="ADAL" clId="{75A476EB-246F-47D8-A462-E4900E8D390B}" dt="2025-06-02T18:41:30.180" v="162" actId="1076"/>
          <ac:spMkLst>
            <pc:docMk/>
            <pc:sldMk cId="4192284234" sldId="267"/>
            <ac:spMk id="70" creationId="{3C69C179-4EC9-0D50-D118-EE853D9FC338}"/>
          </ac:spMkLst>
        </pc:spChg>
        <pc:spChg chg="add del mod">
          <ac:chgData name="Demond,Dawson" userId="3bf05342-fb4c-46e5-8dc7-7fa531fd29a2" providerId="ADAL" clId="{75A476EB-246F-47D8-A462-E4900E8D390B}" dt="2025-06-02T18:46:36.730" v="197" actId="478"/>
          <ac:spMkLst>
            <pc:docMk/>
            <pc:sldMk cId="4192284234" sldId="267"/>
            <ac:spMk id="72" creationId="{F3A9A526-D0BC-3F86-6715-337288016E27}"/>
          </ac:spMkLst>
        </pc:spChg>
        <pc:spChg chg="add del mod">
          <ac:chgData name="Demond,Dawson" userId="3bf05342-fb4c-46e5-8dc7-7fa531fd29a2" providerId="ADAL" clId="{75A476EB-246F-47D8-A462-E4900E8D390B}" dt="2025-06-02T18:46:34.810" v="196" actId="478"/>
          <ac:spMkLst>
            <pc:docMk/>
            <pc:sldMk cId="4192284234" sldId="267"/>
            <ac:spMk id="73" creationId="{FFE8348B-04E0-4079-8B46-D8790794DF48}"/>
          </ac:spMkLst>
        </pc:spChg>
        <pc:spChg chg="add del mod">
          <ac:chgData name="Demond,Dawson" userId="3bf05342-fb4c-46e5-8dc7-7fa531fd29a2" providerId="ADAL" clId="{75A476EB-246F-47D8-A462-E4900E8D390B}" dt="2025-06-02T18:46:41.773" v="200" actId="478"/>
          <ac:spMkLst>
            <pc:docMk/>
            <pc:sldMk cId="4192284234" sldId="267"/>
            <ac:spMk id="74" creationId="{5DF90045-474C-B4F3-CCBC-B41607267A35}"/>
          </ac:spMkLst>
        </pc:spChg>
        <pc:spChg chg="add del mod">
          <ac:chgData name="Demond,Dawson" userId="3bf05342-fb4c-46e5-8dc7-7fa531fd29a2" providerId="ADAL" clId="{75A476EB-246F-47D8-A462-E4900E8D390B}" dt="2025-06-02T18:46:30.569" v="194" actId="478"/>
          <ac:spMkLst>
            <pc:docMk/>
            <pc:sldMk cId="4192284234" sldId="267"/>
            <ac:spMk id="75" creationId="{6E74525E-DD0C-D271-2A0F-5C4DA951B26C}"/>
          </ac:spMkLst>
        </pc:spChg>
        <pc:spChg chg="add del mod">
          <ac:chgData name="Demond,Dawson" userId="3bf05342-fb4c-46e5-8dc7-7fa531fd29a2" providerId="ADAL" clId="{75A476EB-246F-47D8-A462-E4900E8D390B}" dt="2025-06-02T18:46:32.685" v="195" actId="478"/>
          <ac:spMkLst>
            <pc:docMk/>
            <pc:sldMk cId="4192284234" sldId="267"/>
            <ac:spMk id="76" creationId="{D7E4EA51-4EF8-4C2C-1B9F-0993AEBC44E1}"/>
          </ac:spMkLst>
        </pc:spChg>
        <pc:spChg chg="add del mod">
          <ac:chgData name="Demond,Dawson" userId="3bf05342-fb4c-46e5-8dc7-7fa531fd29a2" providerId="ADAL" clId="{75A476EB-246F-47D8-A462-E4900E8D390B}" dt="2025-06-02T18:46:28.998" v="193" actId="478"/>
          <ac:spMkLst>
            <pc:docMk/>
            <pc:sldMk cId="4192284234" sldId="267"/>
            <ac:spMk id="77" creationId="{2FFE206C-ACD2-591A-7F1D-7A85166592B9}"/>
          </ac:spMkLst>
        </pc:spChg>
        <pc:spChg chg="add del mod">
          <ac:chgData name="Demond,Dawson" userId="3bf05342-fb4c-46e5-8dc7-7fa531fd29a2" providerId="ADAL" clId="{75A476EB-246F-47D8-A462-E4900E8D390B}" dt="2025-06-02T18:46:38.626" v="198" actId="478"/>
          <ac:spMkLst>
            <pc:docMk/>
            <pc:sldMk cId="4192284234" sldId="267"/>
            <ac:spMk id="78" creationId="{B599E39A-6ABD-886F-B159-702E50C46C98}"/>
          </ac:spMkLst>
        </pc:spChg>
        <pc:spChg chg="add mod">
          <ac:chgData name="Demond,Dawson" userId="3bf05342-fb4c-46e5-8dc7-7fa531fd29a2" providerId="ADAL" clId="{75A476EB-246F-47D8-A462-E4900E8D390B}" dt="2025-06-02T18:45:17.400" v="185"/>
          <ac:spMkLst>
            <pc:docMk/>
            <pc:sldMk cId="4192284234" sldId="267"/>
            <ac:spMk id="80" creationId="{0C3E20A6-7FAE-12B2-1152-E7D207C16E80}"/>
          </ac:spMkLst>
        </pc:spChg>
        <pc:spChg chg="add del mod">
          <ac:chgData name="Demond,Dawson" userId="3bf05342-fb4c-46e5-8dc7-7fa531fd29a2" providerId="ADAL" clId="{75A476EB-246F-47D8-A462-E4900E8D390B}" dt="2025-06-02T18:46:40.294" v="199" actId="478"/>
          <ac:spMkLst>
            <pc:docMk/>
            <pc:sldMk cId="4192284234" sldId="267"/>
            <ac:spMk id="81" creationId="{6212191B-84AB-835F-0AB3-4FCA04E7CD95}"/>
          </ac:spMkLst>
        </pc:spChg>
        <pc:spChg chg="add del mod">
          <ac:chgData name="Demond,Dawson" userId="3bf05342-fb4c-46e5-8dc7-7fa531fd29a2" providerId="ADAL" clId="{75A476EB-246F-47D8-A462-E4900E8D390B}" dt="2025-06-02T18:45:38.950" v="190" actId="478"/>
          <ac:spMkLst>
            <pc:docMk/>
            <pc:sldMk cId="4192284234" sldId="267"/>
            <ac:spMk id="82" creationId="{E1D42A90-E7BC-7C3F-9575-7F2F72938E51}"/>
          </ac:spMkLst>
        </pc:spChg>
        <pc:spChg chg="add del mod">
          <ac:chgData name="Demond,Dawson" userId="3bf05342-fb4c-46e5-8dc7-7fa531fd29a2" providerId="ADAL" clId="{75A476EB-246F-47D8-A462-E4900E8D390B}" dt="2025-06-02T18:46:43.813" v="201" actId="478"/>
          <ac:spMkLst>
            <pc:docMk/>
            <pc:sldMk cId="4192284234" sldId="267"/>
            <ac:spMk id="83" creationId="{50E3C84F-C3FE-AF87-8D1E-C81623581A72}"/>
          </ac:spMkLst>
        </pc:spChg>
        <pc:spChg chg="add mod">
          <ac:chgData name="Demond,Dawson" userId="3bf05342-fb4c-46e5-8dc7-7fa531fd29a2" providerId="ADAL" clId="{75A476EB-246F-47D8-A462-E4900E8D390B}" dt="2025-06-02T18:46:55.742" v="209" actId="767"/>
          <ac:spMkLst>
            <pc:docMk/>
            <pc:sldMk cId="4192284234" sldId="267"/>
            <ac:spMk id="84" creationId="{BB5C3013-FD33-57C2-132D-EFF80FDF5606}"/>
          </ac:spMkLst>
        </pc:spChg>
        <pc:spChg chg="add del mod">
          <ac:chgData name="Demond,Dawson" userId="3bf05342-fb4c-46e5-8dc7-7fa531fd29a2" providerId="ADAL" clId="{75A476EB-246F-47D8-A462-E4900E8D390B}" dt="2025-06-02T18:48:27.484" v="385" actId="478"/>
          <ac:spMkLst>
            <pc:docMk/>
            <pc:sldMk cId="4192284234" sldId="267"/>
            <ac:spMk id="85" creationId="{9EAB94C7-AB6A-FACA-0D6C-B5781C8C260F}"/>
          </ac:spMkLst>
        </pc:spChg>
        <pc:spChg chg="add mod">
          <ac:chgData name="Demond,Dawson" userId="3bf05342-fb4c-46e5-8dc7-7fa531fd29a2" providerId="ADAL" clId="{75A476EB-246F-47D8-A462-E4900E8D390B}" dt="2025-06-02T18:48:32.862" v="387" actId="1076"/>
          <ac:spMkLst>
            <pc:docMk/>
            <pc:sldMk cId="4192284234" sldId="267"/>
            <ac:spMk id="86" creationId="{52E75D82-4EFE-7DE4-C191-4654BDC2E655}"/>
          </ac:spMkLst>
        </pc:spChg>
        <pc:spChg chg="add mod">
          <ac:chgData name="Demond,Dawson" userId="3bf05342-fb4c-46e5-8dc7-7fa531fd29a2" providerId="ADAL" clId="{75A476EB-246F-47D8-A462-E4900E8D390B}" dt="2025-06-02T18:48:54.301" v="391" actId="1076"/>
          <ac:spMkLst>
            <pc:docMk/>
            <pc:sldMk cId="4192284234" sldId="267"/>
            <ac:spMk id="87" creationId="{12FBA899-C14B-CCD7-978F-7C966D5C0EC0}"/>
          </ac:spMkLst>
        </pc:spChg>
        <pc:spChg chg="add del mod">
          <ac:chgData name="Demond,Dawson" userId="3bf05342-fb4c-46e5-8dc7-7fa531fd29a2" providerId="ADAL" clId="{75A476EB-246F-47D8-A462-E4900E8D390B}" dt="2025-06-02T20:27:04.429" v="404" actId="478"/>
          <ac:spMkLst>
            <pc:docMk/>
            <pc:sldMk cId="4192284234" sldId="267"/>
            <ac:spMk id="88" creationId="{54A20940-52D6-0374-F4A1-C8FC7232A0A8}"/>
          </ac:spMkLst>
        </pc:spChg>
        <pc:picChg chg="add mod">
          <ac:chgData name="Demond,Dawson" userId="3bf05342-fb4c-46e5-8dc7-7fa531fd29a2" providerId="ADAL" clId="{75A476EB-246F-47D8-A462-E4900E8D390B}" dt="2025-06-02T18:19:15.813" v="4" actId="1076"/>
          <ac:picMkLst>
            <pc:docMk/>
            <pc:sldMk cId="4192284234" sldId="267"/>
            <ac:picMk id="3" creationId="{CF313615-FB85-BA37-414C-7823FFACA87B}"/>
          </ac:picMkLst>
        </pc:picChg>
        <pc:picChg chg="add del mod">
          <ac:chgData name="Demond,Dawson" userId="3bf05342-fb4c-46e5-8dc7-7fa531fd29a2" providerId="ADAL" clId="{75A476EB-246F-47D8-A462-E4900E8D390B}" dt="2025-06-02T20:33:33.213" v="476" actId="478"/>
          <ac:picMkLst>
            <pc:docMk/>
            <pc:sldMk cId="4192284234" sldId="267"/>
            <ac:picMk id="5" creationId="{37B43EEE-D516-37B7-C4F0-F39B986FEDA5}"/>
          </ac:picMkLst>
        </pc:picChg>
        <pc:picChg chg="mod">
          <ac:chgData name="Demond,Dawson" userId="3bf05342-fb4c-46e5-8dc7-7fa531fd29a2" providerId="ADAL" clId="{75A476EB-246F-47D8-A462-E4900E8D390B}" dt="2025-06-02T18:48:48.565" v="390" actId="1076"/>
          <ac:picMkLst>
            <pc:docMk/>
            <pc:sldMk cId="4192284234" sldId="267"/>
            <ac:picMk id="8" creationId="{8AC9A6CB-1715-C34B-8D57-94D75D2FAB76}"/>
          </ac:picMkLst>
        </pc:picChg>
        <pc:picChg chg="add del">
          <ac:chgData name="Demond,Dawson" userId="3bf05342-fb4c-46e5-8dc7-7fa531fd29a2" providerId="ADAL" clId="{75A476EB-246F-47D8-A462-E4900E8D390B}" dt="2025-06-02T18:37:07.575" v="90" actId="22"/>
          <ac:picMkLst>
            <pc:docMk/>
            <pc:sldMk cId="4192284234" sldId="267"/>
            <ac:picMk id="64" creationId="{A79989EF-6C71-A9D5-C153-9C10FE829CD6}"/>
          </ac:picMkLst>
        </pc:picChg>
        <pc:picChg chg="add mod">
          <ac:chgData name="Demond,Dawson" userId="3bf05342-fb4c-46e5-8dc7-7fa531fd29a2" providerId="ADAL" clId="{75A476EB-246F-47D8-A462-E4900E8D390B}" dt="2025-06-02T18:45:11.464" v="183" actId="571"/>
          <ac:picMkLst>
            <pc:docMk/>
            <pc:sldMk cId="4192284234" sldId="267"/>
            <ac:picMk id="79" creationId="{A769C2B5-DE26-E08D-2F2A-D65A295D92EB}"/>
          </ac:picMkLst>
        </pc:picChg>
        <pc:inkChg chg="add del">
          <ac:chgData name="Demond,Dawson" userId="3bf05342-fb4c-46e5-8dc7-7fa531fd29a2" providerId="ADAL" clId="{75A476EB-246F-47D8-A462-E4900E8D390B}" dt="2025-06-02T18:21:43.120" v="6" actId="9405"/>
          <ac:inkMkLst>
            <pc:docMk/>
            <pc:sldMk cId="4192284234" sldId="267"/>
            <ac:inkMk id="4" creationId="{0D2559C5-6F7A-7C4F-94A8-68D38F0D1FDB}"/>
          </ac:inkMkLst>
        </pc:inkChg>
        <pc:inkChg chg="add del">
          <ac:chgData name="Demond,Dawson" userId="3bf05342-fb4c-46e5-8dc7-7fa531fd29a2" providerId="ADAL" clId="{75A476EB-246F-47D8-A462-E4900E8D390B}" dt="2025-06-02T18:21:50.604" v="8" actId="9405"/>
          <ac:inkMkLst>
            <pc:docMk/>
            <pc:sldMk cId="4192284234" sldId="267"/>
            <ac:inkMk id="5" creationId="{99900C6B-39C4-6C67-8324-49EB90B245B3}"/>
          </ac:inkMkLst>
        </pc:inkChg>
        <pc:inkChg chg="add del">
          <ac:chgData name="Demond,Dawson" userId="3bf05342-fb4c-46e5-8dc7-7fa531fd29a2" providerId="ADAL" clId="{75A476EB-246F-47D8-A462-E4900E8D390B}" dt="2025-06-02T18:22:05.104" v="10" actId="9405"/>
          <ac:inkMkLst>
            <pc:docMk/>
            <pc:sldMk cId="4192284234" sldId="267"/>
            <ac:inkMk id="6" creationId="{C8BC0B03-1B4B-4333-F7C9-6F048A44ECB8}"/>
          </ac:inkMkLst>
        </pc:inkChg>
        <pc:inkChg chg="add">
          <ac:chgData name="Demond,Dawson" userId="3bf05342-fb4c-46e5-8dc7-7fa531fd29a2" providerId="ADAL" clId="{75A476EB-246F-47D8-A462-E4900E8D390B}" dt="2025-06-02T18:22:06.604" v="11" actId="9405"/>
          <ac:inkMkLst>
            <pc:docMk/>
            <pc:sldMk cId="4192284234" sldId="267"/>
            <ac:inkMk id="7" creationId="{45D1B466-1827-2E88-7BB9-1B518609D8A2}"/>
          </ac:inkMkLst>
        </pc:inkChg>
        <pc:inkChg chg="add">
          <ac:chgData name="Demond,Dawson" userId="3bf05342-fb4c-46e5-8dc7-7fa531fd29a2" providerId="ADAL" clId="{75A476EB-246F-47D8-A462-E4900E8D390B}" dt="2025-06-02T18:22:30.836" v="12" actId="9405"/>
          <ac:inkMkLst>
            <pc:docMk/>
            <pc:sldMk cId="4192284234" sldId="267"/>
            <ac:inkMk id="9" creationId="{3E79D9BE-994C-F056-10BF-E569513D7F6B}"/>
          </ac:inkMkLst>
        </pc:inkChg>
        <pc:inkChg chg="add">
          <ac:chgData name="Demond,Dawson" userId="3bf05342-fb4c-46e5-8dc7-7fa531fd29a2" providerId="ADAL" clId="{75A476EB-246F-47D8-A462-E4900E8D390B}" dt="2025-06-02T18:22:33.130" v="13" actId="9405"/>
          <ac:inkMkLst>
            <pc:docMk/>
            <pc:sldMk cId="4192284234" sldId="267"/>
            <ac:inkMk id="10" creationId="{516C3DB2-E1B0-29F8-B770-D8ED23303667}"/>
          </ac:inkMkLst>
        </pc:inkChg>
        <pc:inkChg chg="add del">
          <ac:chgData name="Demond,Dawson" userId="3bf05342-fb4c-46e5-8dc7-7fa531fd29a2" providerId="ADAL" clId="{75A476EB-246F-47D8-A462-E4900E8D390B}" dt="2025-06-02T18:22:36.336" v="15" actId="9405"/>
          <ac:inkMkLst>
            <pc:docMk/>
            <pc:sldMk cId="4192284234" sldId="267"/>
            <ac:inkMk id="11" creationId="{2453ACFF-1394-8ECD-F4E0-746C17C5EB0F}"/>
          </ac:inkMkLst>
        </pc:inkChg>
        <pc:inkChg chg="add del">
          <ac:chgData name="Demond,Dawson" userId="3bf05342-fb4c-46e5-8dc7-7fa531fd29a2" providerId="ADAL" clId="{75A476EB-246F-47D8-A462-E4900E8D390B}" dt="2025-06-02T18:23:00.792" v="19" actId="9405"/>
          <ac:inkMkLst>
            <pc:docMk/>
            <pc:sldMk cId="4192284234" sldId="267"/>
            <ac:inkMk id="12" creationId="{54815E14-9A6F-35F3-4FF3-B3196B6F72DE}"/>
          </ac:inkMkLst>
        </pc:inkChg>
        <pc:inkChg chg="add del">
          <ac:chgData name="Demond,Dawson" userId="3bf05342-fb4c-46e5-8dc7-7fa531fd29a2" providerId="ADAL" clId="{75A476EB-246F-47D8-A462-E4900E8D390B}" dt="2025-06-02T18:23:00.366" v="18" actId="9405"/>
          <ac:inkMkLst>
            <pc:docMk/>
            <pc:sldMk cId="4192284234" sldId="267"/>
            <ac:inkMk id="13" creationId="{67DC529B-C929-C034-AD5D-DD810ED10629}"/>
          </ac:inkMkLst>
        </pc:inkChg>
        <pc:inkChg chg="add del">
          <ac:chgData name="Demond,Dawson" userId="3bf05342-fb4c-46e5-8dc7-7fa531fd29a2" providerId="ADAL" clId="{75A476EB-246F-47D8-A462-E4900E8D390B}" dt="2025-06-02T20:39:34.813" v="531" actId="9405"/>
          <ac:inkMkLst>
            <pc:docMk/>
            <pc:sldMk cId="4192284234" sldId="267"/>
            <ac:inkMk id="13" creationId="{72FA5BCC-B1FF-75FE-BC8F-56A96C94FCA5}"/>
          </ac:inkMkLst>
        </pc:inkChg>
        <pc:inkChg chg="add">
          <ac:chgData name="Demond,Dawson" userId="3bf05342-fb4c-46e5-8dc7-7fa531fd29a2" providerId="ADAL" clId="{75A476EB-246F-47D8-A462-E4900E8D390B}" dt="2025-06-02T18:23:09.804" v="20" actId="9405"/>
          <ac:inkMkLst>
            <pc:docMk/>
            <pc:sldMk cId="4192284234" sldId="267"/>
            <ac:inkMk id="14" creationId="{C189F142-44A2-963C-7C45-A3E5CDF2FB32}"/>
          </ac:inkMkLst>
        </pc:inkChg>
        <pc:inkChg chg="add del">
          <ac:chgData name="Demond,Dawson" userId="3bf05342-fb4c-46e5-8dc7-7fa531fd29a2" providerId="ADAL" clId="{75A476EB-246F-47D8-A462-E4900E8D390B}" dt="2025-06-02T18:23:29.252" v="22" actId="9405"/>
          <ac:inkMkLst>
            <pc:docMk/>
            <pc:sldMk cId="4192284234" sldId="267"/>
            <ac:inkMk id="15" creationId="{2DDFE5F6-6711-E551-AFA5-B14A5013B9EA}"/>
          </ac:inkMkLst>
        </pc:inkChg>
        <pc:inkChg chg="add del">
          <ac:chgData name="Demond,Dawson" userId="3bf05342-fb4c-46e5-8dc7-7fa531fd29a2" providerId="ADAL" clId="{75A476EB-246F-47D8-A462-E4900E8D390B}" dt="2025-06-02T20:39:22.899" v="530" actId="9405"/>
          <ac:inkMkLst>
            <pc:docMk/>
            <pc:sldMk cId="4192284234" sldId="267"/>
            <ac:inkMk id="15" creationId="{72436438-6963-4D06-4FC3-A4DAC4BE634B}"/>
          </ac:inkMkLst>
        </pc:inkChg>
        <pc:inkChg chg="add">
          <ac:chgData name="Demond,Dawson" userId="3bf05342-fb4c-46e5-8dc7-7fa531fd29a2" providerId="ADAL" clId="{75A476EB-246F-47D8-A462-E4900E8D390B}" dt="2025-06-02T18:23:31.893" v="23" actId="9405"/>
          <ac:inkMkLst>
            <pc:docMk/>
            <pc:sldMk cId="4192284234" sldId="267"/>
            <ac:inkMk id="16" creationId="{A1FB3045-2DFB-6987-FB2B-8AF85E1D942E}"/>
          </ac:inkMkLst>
        </pc:inkChg>
        <pc:inkChg chg="add">
          <ac:chgData name="Demond,Dawson" userId="3bf05342-fb4c-46e5-8dc7-7fa531fd29a2" providerId="ADAL" clId="{75A476EB-246F-47D8-A462-E4900E8D390B}" dt="2025-06-02T18:23:36.910" v="24" actId="9405"/>
          <ac:inkMkLst>
            <pc:docMk/>
            <pc:sldMk cId="4192284234" sldId="267"/>
            <ac:inkMk id="17" creationId="{1CECA845-D53E-6F9E-27DA-013BD58A0645}"/>
          </ac:inkMkLst>
        </pc:inkChg>
        <pc:inkChg chg="add del">
          <ac:chgData name="Demond,Dawson" userId="3bf05342-fb4c-46e5-8dc7-7fa531fd29a2" providerId="ADAL" clId="{75A476EB-246F-47D8-A462-E4900E8D390B}" dt="2025-06-02T18:25:03.351" v="26" actId="9405"/>
          <ac:inkMkLst>
            <pc:docMk/>
            <pc:sldMk cId="4192284234" sldId="267"/>
            <ac:inkMk id="18" creationId="{7BD36DEA-9F86-63F2-D678-18DC64699FF3}"/>
          </ac:inkMkLst>
        </pc:inkChg>
        <pc:inkChg chg="add del">
          <ac:chgData name="Demond,Dawson" userId="3bf05342-fb4c-46e5-8dc7-7fa531fd29a2" providerId="ADAL" clId="{75A476EB-246F-47D8-A462-E4900E8D390B}" dt="2025-06-02T20:43:04.937" v="559" actId="9405"/>
          <ac:inkMkLst>
            <pc:docMk/>
            <pc:sldMk cId="4192284234" sldId="267"/>
            <ac:inkMk id="18" creationId="{EED52CE7-6775-8F3A-1C57-9C0B95939C97}"/>
          </ac:inkMkLst>
        </pc:inkChg>
        <pc:inkChg chg="add">
          <ac:chgData name="Demond,Dawson" userId="3bf05342-fb4c-46e5-8dc7-7fa531fd29a2" providerId="ADAL" clId="{75A476EB-246F-47D8-A462-E4900E8D390B}" dt="2025-06-02T18:25:05.502" v="27" actId="9405"/>
          <ac:inkMkLst>
            <pc:docMk/>
            <pc:sldMk cId="4192284234" sldId="267"/>
            <ac:inkMk id="19" creationId="{865E9F51-6F15-403B-B072-8314E1FB81E0}"/>
          </ac:inkMkLst>
        </pc:inkChg>
        <pc:inkChg chg="add">
          <ac:chgData name="Demond,Dawson" userId="3bf05342-fb4c-46e5-8dc7-7fa531fd29a2" providerId="ADAL" clId="{75A476EB-246F-47D8-A462-E4900E8D390B}" dt="2025-06-02T18:25:15.356" v="28" actId="9405"/>
          <ac:inkMkLst>
            <pc:docMk/>
            <pc:sldMk cId="4192284234" sldId="267"/>
            <ac:inkMk id="20" creationId="{C4B5D25A-C183-16F6-9DC6-6F4BAD7A39E7}"/>
          </ac:inkMkLst>
        </pc:inkChg>
        <pc:inkChg chg="add">
          <ac:chgData name="Demond,Dawson" userId="3bf05342-fb4c-46e5-8dc7-7fa531fd29a2" providerId="ADAL" clId="{75A476EB-246F-47D8-A462-E4900E8D390B}" dt="2025-06-02T18:25:19.311" v="29" actId="9405"/>
          <ac:inkMkLst>
            <pc:docMk/>
            <pc:sldMk cId="4192284234" sldId="267"/>
            <ac:inkMk id="21" creationId="{2DE48046-D5A4-98BD-D164-7A0FF4F17BD5}"/>
          </ac:inkMkLst>
        </pc:inkChg>
        <pc:inkChg chg="add">
          <ac:chgData name="Demond,Dawson" userId="3bf05342-fb4c-46e5-8dc7-7fa531fd29a2" providerId="ADAL" clId="{75A476EB-246F-47D8-A462-E4900E8D390B}" dt="2025-06-02T18:25:22.032" v="30" actId="9405"/>
          <ac:inkMkLst>
            <pc:docMk/>
            <pc:sldMk cId="4192284234" sldId="267"/>
            <ac:inkMk id="22" creationId="{A70B2B38-6F0F-37D6-604B-FDAC7DDF728B}"/>
          </ac:inkMkLst>
        </pc:inkChg>
        <pc:inkChg chg="add">
          <ac:chgData name="Demond,Dawson" userId="3bf05342-fb4c-46e5-8dc7-7fa531fd29a2" providerId="ADAL" clId="{75A476EB-246F-47D8-A462-E4900E8D390B}" dt="2025-06-02T18:25:45.420" v="31" actId="9405"/>
          <ac:inkMkLst>
            <pc:docMk/>
            <pc:sldMk cId="4192284234" sldId="267"/>
            <ac:inkMk id="23" creationId="{8979419A-42E0-9BCC-5447-2E25B22B6144}"/>
          </ac:inkMkLst>
        </pc:inkChg>
        <pc:inkChg chg="add">
          <ac:chgData name="Demond,Dawson" userId="3bf05342-fb4c-46e5-8dc7-7fa531fd29a2" providerId="ADAL" clId="{75A476EB-246F-47D8-A462-E4900E8D390B}" dt="2025-06-02T18:25:47.665" v="32" actId="9405"/>
          <ac:inkMkLst>
            <pc:docMk/>
            <pc:sldMk cId="4192284234" sldId="267"/>
            <ac:inkMk id="24" creationId="{3FE57E77-6FCB-41E8-30F6-30238698B7BE}"/>
          </ac:inkMkLst>
        </pc:inkChg>
        <pc:inkChg chg="add">
          <ac:chgData name="Demond,Dawson" userId="3bf05342-fb4c-46e5-8dc7-7fa531fd29a2" providerId="ADAL" clId="{75A476EB-246F-47D8-A462-E4900E8D390B}" dt="2025-06-02T18:25:51.858" v="33" actId="9405"/>
          <ac:inkMkLst>
            <pc:docMk/>
            <pc:sldMk cId="4192284234" sldId="267"/>
            <ac:inkMk id="25" creationId="{674449C5-2DAE-98A8-8C30-D5863B8DB0FF}"/>
          </ac:inkMkLst>
        </pc:inkChg>
        <pc:inkChg chg="add">
          <ac:chgData name="Demond,Dawson" userId="3bf05342-fb4c-46e5-8dc7-7fa531fd29a2" providerId="ADAL" clId="{75A476EB-246F-47D8-A462-E4900E8D390B}" dt="2025-06-02T18:25:54.199" v="34" actId="9405"/>
          <ac:inkMkLst>
            <pc:docMk/>
            <pc:sldMk cId="4192284234" sldId="267"/>
            <ac:inkMk id="26" creationId="{7727EB0D-E619-D15A-A989-587374AC5039}"/>
          </ac:inkMkLst>
        </pc:inkChg>
        <pc:inkChg chg="add">
          <ac:chgData name="Demond,Dawson" userId="3bf05342-fb4c-46e5-8dc7-7fa531fd29a2" providerId="ADAL" clId="{75A476EB-246F-47D8-A462-E4900E8D390B}" dt="2025-06-02T18:26:03.708" v="35" actId="9405"/>
          <ac:inkMkLst>
            <pc:docMk/>
            <pc:sldMk cId="4192284234" sldId="267"/>
            <ac:inkMk id="27" creationId="{01811599-F4BC-15B3-086C-B111BEBC8585}"/>
          </ac:inkMkLst>
        </pc:inkChg>
        <pc:inkChg chg="add">
          <ac:chgData name="Demond,Dawson" userId="3bf05342-fb4c-46e5-8dc7-7fa531fd29a2" providerId="ADAL" clId="{75A476EB-246F-47D8-A462-E4900E8D390B}" dt="2025-06-02T18:26:05.624" v="36" actId="9405"/>
          <ac:inkMkLst>
            <pc:docMk/>
            <pc:sldMk cId="4192284234" sldId="267"/>
            <ac:inkMk id="28" creationId="{980EF880-2FC1-7A33-5FD3-D9A4594C74E5}"/>
          </ac:inkMkLst>
        </pc:inkChg>
        <pc:inkChg chg="add">
          <ac:chgData name="Demond,Dawson" userId="3bf05342-fb4c-46e5-8dc7-7fa531fd29a2" providerId="ADAL" clId="{75A476EB-246F-47D8-A462-E4900E8D390B}" dt="2025-06-02T18:26:41.148" v="37" actId="9405"/>
          <ac:inkMkLst>
            <pc:docMk/>
            <pc:sldMk cId="4192284234" sldId="267"/>
            <ac:inkMk id="29" creationId="{2AFC63AF-A35F-1698-4176-8E34CBB7F491}"/>
          </ac:inkMkLst>
        </pc:inkChg>
        <pc:inkChg chg="add">
          <ac:chgData name="Demond,Dawson" userId="3bf05342-fb4c-46e5-8dc7-7fa531fd29a2" providerId="ADAL" clId="{75A476EB-246F-47D8-A462-E4900E8D390B}" dt="2025-06-02T18:27:25.303" v="38" actId="9405"/>
          <ac:inkMkLst>
            <pc:docMk/>
            <pc:sldMk cId="4192284234" sldId="267"/>
            <ac:inkMk id="30" creationId="{A51E31E5-108C-A54E-8CFE-A075AA1F3DDC}"/>
          </ac:inkMkLst>
        </pc:inkChg>
        <pc:inkChg chg="add del">
          <ac:chgData name="Demond,Dawson" userId="3bf05342-fb4c-46e5-8dc7-7fa531fd29a2" providerId="ADAL" clId="{75A476EB-246F-47D8-A462-E4900E8D390B}" dt="2025-06-02T20:59:56.352" v="673" actId="9405"/>
          <ac:inkMkLst>
            <pc:docMk/>
            <pc:sldMk cId="4192284234" sldId="267"/>
            <ac:inkMk id="31" creationId="{71738477-A102-502B-B193-223F909F8970}"/>
          </ac:inkMkLst>
        </pc:inkChg>
        <pc:inkChg chg="add del">
          <ac:chgData name="Demond,Dawson" userId="3bf05342-fb4c-46e5-8dc7-7fa531fd29a2" providerId="ADAL" clId="{75A476EB-246F-47D8-A462-E4900E8D390B}" dt="2025-06-02T18:27:42.899" v="42" actId="9405"/>
          <ac:inkMkLst>
            <pc:docMk/>
            <pc:sldMk cId="4192284234" sldId="267"/>
            <ac:inkMk id="31" creationId="{E54C765C-0AA0-D1DD-31CD-0D02E7EC4AC2}"/>
          </ac:inkMkLst>
        </pc:inkChg>
        <pc:inkChg chg="add del">
          <ac:chgData name="Demond,Dawson" userId="3bf05342-fb4c-46e5-8dc7-7fa531fd29a2" providerId="ADAL" clId="{75A476EB-246F-47D8-A462-E4900E8D390B}" dt="2025-06-02T18:27:42.154" v="41" actId="9405"/>
          <ac:inkMkLst>
            <pc:docMk/>
            <pc:sldMk cId="4192284234" sldId="267"/>
            <ac:inkMk id="32" creationId="{5F3BA9F1-007E-0DB2-CB31-1EE5FCD96E51}"/>
          </ac:inkMkLst>
        </pc:inkChg>
        <pc:inkChg chg="add del">
          <ac:chgData name="Demond,Dawson" userId="3bf05342-fb4c-46e5-8dc7-7fa531fd29a2" providerId="ADAL" clId="{75A476EB-246F-47D8-A462-E4900E8D390B}" dt="2025-06-02T21:01:09.667" v="705" actId="9405"/>
          <ac:inkMkLst>
            <pc:docMk/>
            <pc:sldMk cId="4192284234" sldId="267"/>
            <ac:inkMk id="32" creationId="{E2BE6AEC-8A18-B075-D728-0FA300E54D0C}"/>
          </ac:inkMkLst>
        </pc:inkChg>
        <pc:inkChg chg="add">
          <ac:chgData name="Demond,Dawson" userId="3bf05342-fb4c-46e5-8dc7-7fa531fd29a2" providerId="ADAL" clId="{75A476EB-246F-47D8-A462-E4900E8D390B}" dt="2025-06-02T18:27:54.584" v="43" actId="9405"/>
          <ac:inkMkLst>
            <pc:docMk/>
            <pc:sldMk cId="4192284234" sldId="267"/>
            <ac:inkMk id="33" creationId="{7D751E3E-6FE5-4947-4DC8-C3D129A8C9B0}"/>
          </ac:inkMkLst>
        </pc:inkChg>
        <pc:inkChg chg="add">
          <ac:chgData name="Demond,Dawson" userId="3bf05342-fb4c-46e5-8dc7-7fa531fd29a2" providerId="ADAL" clId="{75A476EB-246F-47D8-A462-E4900E8D390B}" dt="2025-06-02T18:27:57.875" v="44" actId="9405"/>
          <ac:inkMkLst>
            <pc:docMk/>
            <pc:sldMk cId="4192284234" sldId="267"/>
            <ac:inkMk id="34" creationId="{4ECE24A5-9546-FDEB-0981-9DAE5066FE2D}"/>
          </ac:inkMkLst>
        </pc:inkChg>
        <pc:inkChg chg="add">
          <ac:chgData name="Demond,Dawson" userId="3bf05342-fb4c-46e5-8dc7-7fa531fd29a2" providerId="ADAL" clId="{75A476EB-246F-47D8-A462-E4900E8D390B}" dt="2025-06-02T18:28:22.807" v="45" actId="9405"/>
          <ac:inkMkLst>
            <pc:docMk/>
            <pc:sldMk cId="4192284234" sldId="267"/>
            <ac:inkMk id="35" creationId="{2EDB8326-61EE-2166-EE16-93830EF0A24D}"/>
          </ac:inkMkLst>
        </pc:inkChg>
        <pc:inkChg chg="add">
          <ac:chgData name="Demond,Dawson" userId="3bf05342-fb4c-46e5-8dc7-7fa531fd29a2" providerId="ADAL" clId="{75A476EB-246F-47D8-A462-E4900E8D390B}" dt="2025-06-02T18:28:37.005" v="46" actId="9405"/>
          <ac:inkMkLst>
            <pc:docMk/>
            <pc:sldMk cId="4192284234" sldId="267"/>
            <ac:inkMk id="36" creationId="{CF66EBBF-8CBB-57CF-54B4-B229AA24413F}"/>
          </ac:inkMkLst>
        </pc:inkChg>
        <pc:inkChg chg="add del">
          <ac:chgData name="Demond,Dawson" userId="3bf05342-fb4c-46e5-8dc7-7fa531fd29a2" providerId="ADAL" clId="{75A476EB-246F-47D8-A462-E4900E8D390B}" dt="2025-06-02T21:00:57.198" v="690" actId="9405"/>
          <ac:inkMkLst>
            <pc:docMk/>
            <pc:sldMk cId="4192284234" sldId="267"/>
            <ac:inkMk id="37" creationId="{1CE96E42-2113-6D32-E870-721B78B999A2}"/>
          </ac:inkMkLst>
        </pc:inkChg>
        <pc:inkChg chg="add del">
          <ac:chgData name="Demond,Dawson" userId="3bf05342-fb4c-46e5-8dc7-7fa531fd29a2" providerId="ADAL" clId="{75A476EB-246F-47D8-A462-E4900E8D390B}" dt="2025-06-02T18:28:40.588" v="48" actId="9405"/>
          <ac:inkMkLst>
            <pc:docMk/>
            <pc:sldMk cId="4192284234" sldId="267"/>
            <ac:inkMk id="37" creationId="{5E94B16E-2269-70EF-ED66-E591209F0C68}"/>
          </ac:inkMkLst>
        </pc:inkChg>
        <pc:inkChg chg="add">
          <ac:chgData name="Demond,Dawson" userId="3bf05342-fb4c-46e5-8dc7-7fa531fd29a2" providerId="ADAL" clId="{75A476EB-246F-47D8-A462-E4900E8D390B}" dt="2025-06-02T18:28:42.065" v="49" actId="9405"/>
          <ac:inkMkLst>
            <pc:docMk/>
            <pc:sldMk cId="4192284234" sldId="267"/>
            <ac:inkMk id="38" creationId="{34EE6584-1586-91E2-88A1-684FB2D164A0}"/>
          </ac:inkMkLst>
        </pc:inkChg>
        <pc:inkChg chg="add del">
          <ac:chgData name="Demond,Dawson" userId="3bf05342-fb4c-46e5-8dc7-7fa531fd29a2" providerId="ADAL" clId="{75A476EB-246F-47D8-A462-E4900E8D390B}" dt="2025-06-02T21:00:57.002" v="689" actId="9405"/>
          <ac:inkMkLst>
            <pc:docMk/>
            <pc:sldMk cId="4192284234" sldId="267"/>
            <ac:inkMk id="39" creationId="{4B041661-F999-9FDC-AF69-47BAADFCE16C}"/>
          </ac:inkMkLst>
        </pc:inkChg>
        <pc:inkChg chg="add del">
          <ac:chgData name="Demond,Dawson" userId="3bf05342-fb4c-46e5-8dc7-7fa531fd29a2" providerId="ADAL" clId="{75A476EB-246F-47D8-A462-E4900E8D390B}" dt="2025-06-02T18:29:06.884" v="51" actId="9405"/>
          <ac:inkMkLst>
            <pc:docMk/>
            <pc:sldMk cId="4192284234" sldId="267"/>
            <ac:inkMk id="39" creationId="{A52524BD-F27D-B5F8-BB02-D382D5FD9205}"/>
          </ac:inkMkLst>
        </pc:inkChg>
        <pc:inkChg chg="add">
          <ac:chgData name="Demond,Dawson" userId="3bf05342-fb4c-46e5-8dc7-7fa531fd29a2" providerId="ADAL" clId="{75A476EB-246F-47D8-A462-E4900E8D390B}" dt="2025-06-02T18:29:12.094" v="52" actId="9405"/>
          <ac:inkMkLst>
            <pc:docMk/>
            <pc:sldMk cId="4192284234" sldId="267"/>
            <ac:inkMk id="40" creationId="{F6A03E11-0A18-1CE1-EDEA-7A02486680D8}"/>
          </ac:inkMkLst>
        </pc:inkChg>
        <pc:inkChg chg="add">
          <ac:chgData name="Demond,Dawson" userId="3bf05342-fb4c-46e5-8dc7-7fa531fd29a2" providerId="ADAL" clId="{75A476EB-246F-47D8-A462-E4900E8D390B}" dt="2025-06-02T18:30:06.355" v="53" actId="9405"/>
          <ac:inkMkLst>
            <pc:docMk/>
            <pc:sldMk cId="4192284234" sldId="267"/>
            <ac:inkMk id="41" creationId="{921B8DB1-2040-5D89-DD83-6AA2DA4DE21C}"/>
          </ac:inkMkLst>
        </pc:inkChg>
        <pc:inkChg chg="add del">
          <ac:chgData name="Demond,Dawson" userId="3bf05342-fb4c-46e5-8dc7-7fa531fd29a2" providerId="ADAL" clId="{75A476EB-246F-47D8-A462-E4900E8D390B}" dt="2025-06-02T21:00:56.824" v="688" actId="9405"/>
          <ac:inkMkLst>
            <pc:docMk/>
            <pc:sldMk cId="4192284234" sldId="267"/>
            <ac:inkMk id="42" creationId="{543B2443-5E62-9CBB-19BF-3867C5CC6030}"/>
          </ac:inkMkLst>
        </pc:inkChg>
        <pc:inkChg chg="add del">
          <ac:chgData name="Demond,Dawson" userId="3bf05342-fb4c-46e5-8dc7-7fa531fd29a2" providerId="ADAL" clId="{75A476EB-246F-47D8-A462-E4900E8D390B}" dt="2025-06-02T18:30:12.518" v="55" actId="9405"/>
          <ac:inkMkLst>
            <pc:docMk/>
            <pc:sldMk cId="4192284234" sldId="267"/>
            <ac:inkMk id="42" creationId="{FE35EFC1-064A-11AD-0672-9FEA15BBA75C}"/>
          </ac:inkMkLst>
        </pc:inkChg>
        <pc:inkChg chg="add del">
          <ac:chgData name="Demond,Dawson" userId="3bf05342-fb4c-46e5-8dc7-7fa531fd29a2" providerId="ADAL" clId="{75A476EB-246F-47D8-A462-E4900E8D390B}" dt="2025-06-02T18:30:18.641" v="57" actId="9405"/>
          <ac:inkMkLst>
            <pc:docMk/>
            <pc:sldMk cId="4192284234" sldId="267"/>
            <ac:inkMk id="43" creationId="{70A7FFB8-908A-F0EA-DB3F-CB8C5FE17E00}"/>
          </ac:inkMkLst>
        </pc:inkChg>
        <pc:inkChg chg="add del">
          <ac:chgData name="Demond,Dawson" userId="3bf05342-fb4c-46e5-8dc7-7fa531fd29a2" providerId="ADAL" clId="{75A476EB-246F-47D8-A462-E4900E8D390B}" dt="2025-06-02T21:00:56.649" v="687" actId="9405"/>
          <ac:inkMkLst>
            <pc:docMk/>
            <pc:sldMk cId="4192284234" sldId="267"/>
            <ac:inkMk id="43" creationId="{BB1877ED-45C6-3126-068C-C9B8E7F5BB62}"/>
          </ac:inkMkLst>
        </pc:inkChg>
        <pc:inkChg chg="add">
          <ac:chgData name="Demond,Dawson" userId="3bf05342-fb4c-46e5-8dc7-7fa531fd29a2" providerId="ADAL" clId="{75A476EB-246F-47D8-A462-E4900E8D390B}" dt="2025-06-02T18:30:20.865" v="58" actId="9405"/>
          <ac:inkMkLst>
            <pc:docMk/>
            <pc:sldMk cId="4192284234" sldId="267"/>
            <ac:inkMk id="44" creationId="{42BB7298-1A32-55D3-E98E-0FDC4E0DE520}"/>
          </ac:inkMkLst>
        </pc:inkChg>
        <pc:inkChg chg="add del">
          <ac:chgData name="Demond,Dawson" userId="3bf05342-fb4c-46e5-8dc7-7fa531fd29a2" providerId="ADAL" clId="{75A476EB-246F-47D8-A462-E4900E8D390B}" dt="2025-06-02T18:30:27.351" v="60" actId="9405"/>
          <ac:inkMkLst>
            <pc:docMk/>
            <pc:sldMk cId="4192284234" sldId="267"/>
            <ac:inkMk id="45" creationId="{66CBFD38-3048-7240-F2DC-BF5746E439E2}"/>
          </ac:inkMkLst>
        </pc:inkChg>
        <pc:inkChg chg="add del">
          <ac:chgData name="Demond,Dawson" userId="3bf05342-fb4c-46e5-8dc7-7fa531fd29a2" providerId="ADAL" clId="{75A476EB-246F-47D8-A462-E4900E8D390B}" dt="2025-06-02T21:00:56.474" v="686" actId="9405"/>
          <ac:inkMkLst>
            <pc:docMk/>
            <pc:sldMk cId="4192284234" sldId="267"/>
            <ac:inkMk id="45" creationId="{7CC9F980-3F03-A7E0-50A5-673E4FE811D7}"/>
          </ac:inkMkLst>
        </pc:inkChg>
        <pc:inkChg chg="add">
          <ac:chgData name="Demond,Dawson" userId="3bf05342-fb4c-46e5-8dc7-7fa531fd29a2" providerId="ADAL" clId="{75A476EB-246F-47D8-A462-E4900E8D390B}" dt="2025-06-02T18:30:30.660" v="61" actId="9405"/>
          <ac:inkMkLst>
            <pc:docMk/>
            <pc:sldMk cId="4192284234" sldId="267"/>
            <ac:inkMk id="46" creationId="{2FF22E7C-FE76-1733-2CDA-F83D0735DC3D}"/>
          </ac:inkMkLst>
        </pc:inkChg>
        <pc:inkChg chg="add">
          <ac:chgData name="Demond,Dawson" userId="3bf05342-fb4c-46e5-8dc7-7fa531fd29a2" providerId="ADAL" clId="{75A476EB-246F-47D8-A462-E4900E8D390B}" dt="2025-06-02T18:30:32.146" v="62" actId="9405"/>
          <ac:inkMkLst>
            <pc:docMk/>
            <pc:sldMk cId="4192284234" sldId="267"/>
            <ac:inkMk id="47" creationId="{0E45B5E4-D400-4F05-771D-B6783212D6DA}"/>
          </ac:inkMkLst>
        </pc:inkChg>
        <pc:inkChg chg="add">
          <ac:chgData name="Demond,Dawson" userId="3bf05342-fb4c-46e5-8dc7-7fa531fd29a2" providerId="ADAL" clId="{75A476EB-246F-47D8-A462-E4900E8D390B}" dt="2025-06-02T18:30:34.002" v="63" actId="9405"/>
          <ac:inkMkLst>
            <pc:docMk/>
            <pc:sldMk cId="4192284234" sldId="267"/>
            <ac:inkMk id="48" creationId="{65A2EAAA-CBC1-4D0E-825E-CC9F94445FB5}"/>
          </ac:inkMkLst>
        </pc:inkChg>
        <pc:inkChg chg="add">
          <ac:chgData name="Demond,Dawson" userId="3bf05342-fb4c-46e5-8dc7-7fa531fd29a2" providerId="ADAL" clId="{75A476EB-246F-47D8-A462-E4900E8D390B}" dt="2025-06-02T18:30:35.746" v="64" actId="9405"/>
          <ac:inkMkLst>
            <pc:docMk/>
            <pc:sldMk cId="4192284234" sldId="267"/>
            <ac:inkMk id="49" creationId="{BC7E7D27-C1BF-36CA-C8B8-E01E4E7E9274}"/>
          </ac:inkMkLst>
        </pc:inkChg>
        <pc:inkChg chg="add">
          <ac:chgData name="Demond,Dawson" userId="3bf05342-fb4c-46e5-8dc7-7fa531fd29a2" providerId="ADAL" clId="{75A476EB-246F-47D8-A462-E4900E8D390B}" dt="2025-06-02T18:30:38.420" v="65" actId="9405"/>
          <ac:inkMkLst>
            <pc:docMk/>
            <pc:sldMk cId="4192284234" sldId="267"/>
            <ac:inkMk id="50" creationId="{1F992502-72A6-1CA0-4395-3C6A479C2530}"/>
          </ac:inkMkLst>
        </pc:inkChg>
        <pc:inkChg chg="add del">
          <ac:chgData name="Demond,Dawson" userId="3bf05342-fb4c-46e5-8dc7-7fa531fd29a2" providerId="ADAL" clId="{75A476EB-246F-47D8-A462-E4900E8D390B}" dt="2025-06-02T21:00:56.075" v="684" actId="9405"/>
          <ac:inkMkLst>
            <pc:docMk/>
            <pc:sldMk cId="4192284234" sldId="267"/>
            <ac:inkMk id="51" creationId="{C94FF14E-AD07-8A0F-3CCD-EBF492F4C16F}"/>
          </ac:inkMkLst>
        </pc:inkChg>
        <pc:inkChg chg="add del">
          <ac:chgData name="Demond,Dawson" userId="3bf05342-fb4c-46e5-8dc7-7fa531fd29a2" providerId="ADAL" clId="{75A476EB-246F-47D8-A462-E4900E8D390B}" dt="2025-06-02T18:30:40.722" v="67" actId="9405"/>
          <ac:inkMkLst>
            <pc:docMk/>
            <pc:sldMk cId="4192284234" sldId="267"/>
            <ac:inkMk id="51" creationId="{F37381B3-C488-46AB-6D3D-6E08F5880DBF}"/>
          </ac:inkMkLst>
        </pc:inkChg>
        <pc:inkChg chg="add">
          <ac:chgData name="Demond,Dawson" userId="3bf05342-fb4c-46e5-8dc7-7fa531fd29a2" providerId="ADAL" clId="{75A476EB-246F-47D8-A462-E4900E8D390B}" dt="2025-06-02T18:30:43.362" v="68" actId="9405"/>
          <ac:inkMkLst>
            <pc:docMk/>
            <pc:sldMk cId="4192284234" sldId="267"/>
            <ac:inkMk id="52" creationId="{833B5873-20D9-4A0F-1FEC-78B33ECF2ABE}"/>
          </ac:inkMkLst>
        </pc:inkChg>
        <pc:inkChg chg="add">
          <ac:chgData name="Demond,Dawson" userId="3bf05342-fb4c-46e5-8dc7-7fa531fd29a2" providerId="ADAL" clId="{75A476EB-246F-47D8-A462-E4900E8D390B}" dt="2025-06-02T18:31:07.545" v="69" actId="9405"/>
          <ac:inkMkLst>
            <pc:docMk/>
            <pc:sldMk cId="4192284234" sldId="267"/>
            <ac:inkMk id="53" creationId="{1AA851E8-24B4-F68D-F750-F2BF4DCF2A33}"/>
          </ac:inkMkLst>
        </pc:inkChg>
        <pc:inkChg chg="add">
          <ac:chgData name="Demond,Dawson" userId="3bf05342-fb4c-46e5-8dc7-7fa531fd29a2" providerId="ADAL" clId="{75A476EB-246F-47D8-A462-E4900E8D390B}" dt="2025-06-02T18:31:49.436" v="70" actId="9405"/>
          <ac:inkMkLst>
            <pc:docMk/>
            <pc:sldMk cId="4192284234" sldId="267"/>
            <ac:inkMk id="54" creationId="{9A01214D-774A-67B9-D445-AE371195518E}"/>
          </ac:inkMkLst>
        </pc:inkChg>
        <pc:inkChg chg="add">
          <ac:chgData name="Demond,Dawson" userId="3bf05342-fb4c-46e5-8dc7-7fa531fd29a2" providerId="ADAL" clId="{75A476EB-246F-47D8-A462-E4900E8D390B}" dt="2025-06-02T18:31:51.553" v="71" actId="9405"/>
          <ac:inkMkLst>
            <pc:docMk/>
            <pc:sldMk cId="4192284234" sldId="267"/>
            <ac:inkMk id="55" creationId="{E5A2B0FE-F6C6-BC4E-62CD-080F9B550949}"/>
          </ac:inkMkLst>
        </pc:inkChg>
        <pc:inkChg chg="add">
          <ac:chgData name="Demond,Dawson" userId="3bf05342-fb4c-46e5-8dc7-7fa531fd29a2" providerId="ADAL" clId="{75A476EB-246F-47D8-A462-E4900E8D390B}" dt="2025-06-02T18:33:12.577" v="72" actId="9405"/>
          <ac:inkMkLst>
            <pc:docMk/>
            <pc:sldMk cId="4192284234" sldId="267"/>
            <ac:inkMk id="56" creationId="{81CF49C5-A40E-E362-39D0-8EBA4B9C8364}"/>
          </ac:inkMkLst>
        </pc:inkChg>
        <pc:inkChg chg="add">
          <ac:chgData name="Demond,Dawson" userId="3bf05342-fb4c-46e5-8dc7-7fa531fd29a2" providerId="ADAL" clId="{75A476EB-246F-47D8-A462-E4900E8D390B}" dt="2025-06-02T18:33:14.228" v="73" actId="9405"/>
          <ac:inkMkLst>
            <pc:docMk/>
            <pc:sldMk cId="4192284234" sldId="267"/>
            <ac:inkMk id="57" creationId="{D5F00C22-A184-4458-3C08-7F024C35B54E}"/>
          </ac:inkMkLst>
        </pc:inkChg>
        <pc:inkChg chg="add">
          <ac:chgData name="Demond,Dawson" userId="3bf05342-fb4c-46e5-8dc7-7fa531fd29a2" providerId="ADAL" clId="{75A476EB-246F-47D8-A462-E4900E8D390B}" dt="2025-06-02T18:33:52.227" v="74" actId="9405"/>
          <ac:inkMkLst>
            <pc:docMk/>
            <pc:sldMk cId="4192284234" sldId="267"/>
            <ac:inkMk id="58" creationId="{CD82583F-66A5-D9EA-B112-DE3994E31493}"/>
          </ac:inkMkLst>
        </pc:inkChg>
        <pc:inkChg chg="add">
          <ac:chgData name="Demond,Dawson" userId="3bf05342-fb4c-46e5-8dc7-7fa531fd29a2" providerId="ADAL" clId="{75A476EB-246F-47D8-A462-E4900E8D390B}" dt="2025-06-02T18:36:30.392" v="82" actId="9405"/>
          <ac:inkMkLst>
            <pc:docMk/>
            <pc:sldMk cId="4192284234" sldId="267"/>
            <ac:inkMk id="60" creationId="{66A00C33-C8D6-C2D0-B7FC-08D67DF9B0B2}"/>
          </ac:inkMkLst>
        </pc:inkChg>
        <pc:inkChg chg="add del">
          <ac:chgData name="Demond,Dawson" userId="3bf05342-fb4c-46e5-8dc7-7fa531fd29a2" providerId="ADAL" clId="{75A476EB-246F-47D8-A462-E4900E8D390B}" dt="2025-06-02T21:00:55.630" v="683" actId="9405"/>
          <ac:inkMkLst>
            <pc:docMk/>
            <pc:sldMk cId="4192284234" sldId="267"/>
            <ac:inkMk id="61" creationId="{C5C1646B-6C5B-E79B-18F1-DCF116D2AB7C}"/>
          </ac:inkMkLst>
        </pc:inkChg>
        <pc:inkChg chg="add">
          <ac:chgData name="Demond,Dawson" userId="3bf05342-fb4c-46e5-8dc7-7fa531fd29a2" providerId="ADAL" clId="{75A476EB-246F-47D8-A462-E4900E8D390B}" dt="2025-06-02T18:43:10.691" v="163" actId="9405"/>
          <ac:inkMkLst>
            <pc:docMk/>
            <pc:sldMk cId="4192284234" sldId="267"/>
            <ac:inkMk id="71" creationId="{47428D2C-5155-999D-A43F-3C4067B1433F}"/>
          </ac:inkMkLst>
        </pc:inkChg>
      </pc:sldChg>
      <pc:sldChg chg="addSp delSp modSp add del mod ord">
        <pc:chgData name="Demond,Dawson" userId="3bf05342-fb4c-46e5-8dc7-7fa531fd29a2" providerId="ADAL" clId="{75A476EB-246F-47D8-A462-E4900E8D390B}" dt="2025-06-02T20:59:11.550" v="667" actId="47"/>
        <pc:sldMkLst>
          <pc:docMk/>
          <pc:sldMk cId="1142544899" sldId="269"/>
        </pc:sldMkLst>
        <pc:spChg chg="add mod">
          <ac:chgData name="Demond,Dawson" userId="3bf05342-fb4c-46e5-8dc7-7fa531fd29a2" providerId="ADAL" clId="{75A476EB-246F-47D8-A462-E4900E8D390B}" dt="2025-06-02T20:59:03.459" v="657" actId="1076"/>
          <ac:spMkLst>
            <pc:docMk/>
            <pc:sldMk cId="1142544899" sldId="269"/>
            <ac:spMk id="3" creationId="{A3BAB522-10C2-9B88-C92D-C914B65CFC00}"/>
          </ac:spMkLst>
        </pc:spChg>
        <pc:spChg chg="add del mod">
          <ac:chgData name="Demond,Dawson" userId="3bf05342-fb4c-46e5-8dc7-7fa531fd29a2" providerId="ADAL" clId="{75A476EB-246F-47D8-A462-E4900E8D390B}" dt="2025-06-02T20:59:02.887" v="655" actId="1076"/>
          <ac:spMkLst>
            <pc:docMk/>
            <pc:sldMk cId="1142544899" sldId="269"/>
            <ac:spMk id="4" creationId="{999BE7B8-95F0-A293-326C-36DC05C9A3B5}"/>
          </ac:spMkLst>
        </pc:spChg>
        <pc:spChg chg="add del mod">
          <ac:chgData name="Demond,Dawson" userId="3bf05342-fb4c-46e5-8dc7-7fa531fd29a2" providerId="ADAL" clId="{75A476EB-246F-47D8-A462-E4900E8D390B}" dt="2025-06-02T20:59:02.325" v="653" actId="1076"/>
          <ac:spMkLst>
            <pc:docMk/>
            <pc:sldMk cId="1142544899" sldId="269"/>
            <ac:spMk id="5" creationId="{CB38101A-314E-8DA9-7FC9-5B896829794E}"/>
          </ac:spMkLst>
        </pc:spChg>
        <pc:spChg chg="add del mod">
          <ac:chgData name="Demond,Dawson" userId="3bf05342-fb4c-46e5-8dc7-7fa531fd29a2" providerId="ADAL" clId="{75A476EB-246F-47D8-A462-E4900E8D390B}" dt="2025-06-02T20:51:26.966" v="601"/>
          <ac:spMkLst>
            <pc:docMk/>
            <pc:sldMk cId="1142544899" sldId="269"/>
            <ac:spMk id="9" creationId="{BD9165DB-16D9-DAEC-DBAF-EA79C879D9B2}"/>
          </ac:spMkLst>
        </pc:spChg>
        <pc:spChg chg="mod">
          <ac:chgData name="Demond,Dawson" userId="3bf05342-fb4c-46e5-8dc7-7fa531fd29a2" providerId="ADAL" clId="{75A476EB-246F-47D8-A462-E4900E8D390B}" dt="2025-06-02T20:59:03.794" v="666" actId="20577"/>
          <ac:spMkLst>
            <pc:docMk/>
            <pc:sldMk cId="1142544899" sldId="269"/>
            <ac:spMk id="16" creationId="{0CD6B5E4-CAD9-2BA0-DBB9-C593F3774208}"/>
          </ac:spMkLst>
        </pc:spChg>
        <pc:spChg chg="mod">
          <ac:chgData name="Demond,Dawson" userId="3bf05342-fb4c-46e5-8dc7-7fa531fd29a2" providerId="ADAL" clId="{75A476EB-246F-47D8-A462-E4900E8D390B}" dt="2025-06-02T20:53:31.165" v="620" actId="1076"/>
          <ac:spMkLst>
            <pc:docMk/>
            <pc:sldMk cId="1142544899" sldId="269"/>
            <ac:spMk id="17" creationId="{459DCD66-6FE3-A91E-6858-4B4255EC7090}"/>
          </ac:spMkLst>
        </pc:spChg>
        <pc:spChg chg="mod">
          <ac:chgData name="Demond,Dawson" userId="3bf05342-fb4c-46e5-8dc7-7fa531fd29a2" providerId="ADAL" clId="{75A476EB-246F-47D8-A462-E4900E8D390B}" dt="2025-06-02T20:59:03.666" v="662" actId="20577"/>
          <ac:spMkLst>
            <pc:docMk/>
            <pc:sldMk cId="1142544899" sldId="269"/>
            <ac:spMk id="54" creationId="{03EC628A-3D7D-60D8-D2B6-3B5A40C5DC04}"/>
          </ac:spMkLst>
        </pc:spChg>
        <pc:spChg chg="mod">
          <ac:chgData name="Demond,Dawson" userId="3bf05342-fb4c-46e5-8dc7-7fa531fd29a2" providerId="ADAL" clId="{75A476EB-246F-47D8-A462-E4900E8D390B}" dt="2025-06-02T20:59:03.586" v="660" actId="20577"/>
          <ac:spMkLst>
            <pc:docMk/>
            <pc:sldMk cId="1142544899" sldId="269"/>
            <ac:spMk id="55" creationId="{74CCF193-6129-3120-0E09-36114706F593}"/>
          </ac:spMkLst>
        </pc:spChg>
        <pc:spChg chg="mod">
          <ac:chgData name="Demond,Dawson" userId="3bf05342-fb4c-46e5-8dc7-7fa531fd29a2" providerId="ADAL" clId="{75A476EB-246F-47D8-A462-E4900E8D390B}" dt="2025-06-02T20:59:03.555" v="659" actId="20577"/>
          <ac:spMkLst>
            <pc:docMk/>
            <pc:sldMk cId="1142544899" sldId="269"/>
            <ac:spMk id="56" creationId="{451A3D68-77AD-BD0D-5B58-F5140E09F53E}"/>
          </ac:spMkLst>
        </pc:spChg>
        <pc:spChg chg="mod">
          <ac:chgData name="Demond,Dawson" userId="3bf05342-fb4c-46e5-8dc7-7fa531fd29a2" providerId="ADAL" clId="{75A476EB-246F-47D8-A462-E4900E8D390B}" dt="2025-06-02T20:59:03.762" v="665" actId="20577"/>
          <ac:spMkLst>
            <pc:docMk/>
            <pc:sldMk cId="1142544899" sldId="269"/>
            <ac:spMk id="57" creationId="{74CF0EB9-E6B3-B59F-C30E-613249C1879A}"/>
          </ac:spMkLst>
        </pc:spChg>
        <pc:spChg chg="add del">
          <ac:chgData name="Demond,Dawson" userId="3bf05342-fb4c-46e5-8dc7-7fa531fd29a2" providerId="ADAL" clId="{75A476EB-246F-47D8-A462-E4900E8D390B}" dt="2025-06-02T20:51:37.981" v="605" actId="478"/>
          <ac:spMkLst>
            <pc:docMk/>
            <pc:sldMk cId="1142544899" sldId="269"/>
            <ac:spMk id="1044" creationId="{2BF1D534-C8CC-73A6-0460-28EE3143570A}"/>
          </ac:spMkLst>
        </pc:spChg>
        <pc:spChg chg="add del">
          <ac:chgData name="Demond,Dawson" userId="3bf05342-fb4c-46e5-8dc7-7fa531fd29a2" providerId="ADAL" clId="{75A476EB-246F-47D8-A462-E4900E8D390B}" dt="2025-06-02T20:51:34.304" v="603" actId="478"/>
          <ac:spMkLst>
            <pc:docMk/>
            <pc:sldMk cId="1142544899" sldId="269"/>
            <ac:spMk id="1047" creationId="{F042E940-83CC-E794-4EC2-7341D36E782B}"/>
          </ac:spMkLst>
        </pc:spChg>
        <pc:spChg chg="add del mod">
          <ac:chgData name="Demond,Dawson" userId="3bf05342-fb4c-46e5-8dc7-7fa531fd29a2" providerId="ADAL" clId="{75A476EB-246F-47D8-A462-E4900E8D390B}" dt="2025-06-02T20:51:36.028" v="604" actId="478"/>
          <ac:spMkLst>
            <pc:docMk/>
            <pc:sldMk cId="1142544899" sldId="269"/>
            <ac:spMk id="1050" creationId="{34AE0A42-D4C9-BBF5-18D5-48C726B5EFC7}"/>
          </ac:spMkLst>
        </pc:spChg>
        <pc:spChg chg="add del">
          <ac:chgData name="Demond,Dawson" userId="3bf05342-fb4c-46e5-8dc7-7fa531fd29a2" providerId="ADAL" clId="{75A476EB-246F-47D8-A462-E4900E8D390B}" dt="2025-06-02T20:51:40.525" v="607" actId="478"/>
          <ac:spMkLst>
            <pc:docMk/>
            <pc:sldMk cId="1142544899" sldId="269"/>
            <ac:spMk id="1069" creationId="{CB815C06-717B-B2CD-BC7E-FB5E1F73D5A4}"/>
          </ac:spMkLst>
        </pc:spChg>
        <pc:spChg chg="mod">
          <ac:chgData name="Demond,Dawson" userId="3bf05342-fb4c-46e5-8dc7-7fa531fd29a2" providerId="ADAL" clId="{75A476EB-246F-47D8-A462-E4900E8D390B}" dt="2025-06-02T20:59:01.668" v="650" actId="1076"/>
          <ac:spMkLst>
            <pc:docMk/>
            <pc:sldMk cId="1142544899" sldId="269"/>
            <ac:spMk id="1074" creationId="{7403C15C-0D4F-9D42-DF20-9896450C5F36}"/>
          </ac:spMkLst>
        </pc:spChg>
        <pc:inkChg chg="add del">
          <ac:chgData name="Demond,Dawson" userId="3bf05342-fb4c-46e5-8dc7-7fa531fd29a2" providerId="ADAL" clId="{75A476EB-246F-47D8-A462-E4900E8D390B}" dt="2025-06-02T20:49:55.529" v="578" actId="9405"/>
          <ac:inkMkLst>
            <pc:docMk/>
            <pc:sldMk cId="1142544899" sldId="269"/>
            <ac:inkMk id="2" creationId="{01BDD593-FA2C-5B31-1EDD-20868C648F59}"/>
          </ac:inkMkLst>
        </pc:inkChg>
        <pc:cxnChg chg="add del">
          <ac:chgData name="Demond,Dawson" userId="3bf05342-fb4c-46e5-8dc7-7fa531fd29a2" providerId="ADAL" clId="{75A476EB-246F-47D8-A462-E4900E8D390B}" dt="2025-06-02T20:51:38.808" v="606" actId="478"/>
          <ac:cxnSpMkLst>
            <pc:docMk/>
            <pc:sldMk cId="1142544899" sldId="269"/>
            <ac:cxnSpMk id="1046" creationId="{0E0F1DC5-C51B-46BF-6986-9D6E03827945}"/>
          </ac:cxnSpMkLst>
        </pc:cxnChg>
        <pc:cxnChg chg="add del">
          <ac:chgData name="Demond,Dawson" userId="3bf05342-fb4c-46e5-8dc7-7fa531fd29a2" providerId="ADAL" clId="{75A476EB-246F-47D8-A462-E4900E8D390B}" dt="2025-06-02T20:51:30.645" v="602" actId="478"/>
          <ac:cxnSpMkLst>
            <pc:docMk/>
            <pc:sldMk cId="1142544899" sldId="269"/>
            <ac:cxnSpMk id="1048" creationId="{C188F8CF-5C82-07F8-C78B-C149D0B4B449}"/>
          </ac:cxnSpMkLst>
        </pc:cxnChg>
        <pc:cxnChg chg="del mod">
          <ac:chgData name="Demond,Dawson" userId="3bf05342-fb4c-46e5-8dc7-7fa531fd29a2" providerId="ADAL" clId="{75A476EB-246F-47D8-A462-E4900E8D390B}" dt="2025-06-02T20:49:59.313" v="579" actId="478"/>
          <ac:cxnSpMkLst>
            <pc:docMk/>
            <pc:sldMk cId="1142544899" sldId="269"/>
            <ac:cxnSpMk id="1052" creationId="{7E75166F-D01D-3F60-42F3-3B985159A868}"/>
          </ac:cxnSpMkLst>
        </pc:cxnChg>
        <pc:cxnChg chg="add del">
          <ac:chgData name="Demond,Dawson" userId="3bf05342-fb4c-46e5-8dc7-7fa531fd29a2" providerId="ADAL" clId="{75A476EB-246F-47D8-A462-E4900E8D390B}" dt="2025-06-02T20:51:41.578" v="608" actId="478"/>
          <ac:cxnSpMkLst>
            <pc:docMk/>
            <pc:sldMk cId="1142544899" sldId="269"/>
            <ac:cxnSpMk id="1070" creationId="{05100932-E006-8A38-FEE1-C66EBE32CDDD}"/>
          </ac:cxnSpMkLst>
        </pc:cxnChg>
      </pc:sldChg>
      <pc:sldChg chg="modSp add mod ord">
        <pc:chgData name="Demond,Dawson" userId="3bf05342-fb4c-46e5-8dc7-7fa531fd29a2" providerId="ADAL" clId="{75A476EB-246F-47D8-A462-E4900E8D390B}" dt="2025-06-02T21:01:07.926" v="703"/>
        <pc:sldMkLst>
          <pc:docMk/>
          <pc:sldMk cId="2211522977" sldId="269"/>
        </pc:sldMkLst>
        <pc:spChg chg="mod">
          <ac:chgData name="Demond,Dawson" userId="3bf05342-fb4c-46e5-8dc7-7fa531fd29a2" providerId="ADAL" clId="{75A476EB-246F-47D8-A462-E4900E8D390B}" dt="2025-06-02T21:01:07.926" v="703"/>
          <ac:spMkLst>
            <pc:docMk/>
            <pc:sldMk cId="2211522977" sldId="269"/>
            <ac:spMk id="4" creationId="{0DEECD42-9815-DE0D-A162-B622242CD57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39:58.92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3641 42,'-76'13,"-10"0,21 6,15-11,-10 9,42-16,8 6,-3-6,5 7,-1-7,-4 7,4-7,-4 6,4-6,1 7,-5-7,4 2,-4-3,1 0,2 0,-3 0,-4 0,6 0,-6 0,4 0,-1 0,0 0,0 0,6 0,-5 0,-6 5,-6 0,0 1,-4 3,13-8,-2 4,9-5,0 0,-3 0,2 0,-2 0,-1 3,3-2,-2 3,-7-4,4 0,-9 0,5 0,5-4,0 3,6-3,-5 4,3 0,-2 0,3-3,-3 2,2-3,-2 4,3-4,-4 3,4-3,-4 0,4 3,1-6,-5 6,4-7,-4 7,4-3,1 0,-5 3,4-3,-4 4,-5-4,2 3,-13-4,9 5,-4 0,9 0,2 0,4 0,-3 0,2 0,-7 0,-2 0,-2 0,2 0,1 0,8 0,-3 0,5 0,-1-4,-4 3,4-6,-8 6,7-3,-3 4,4-4,0 3,-8-3,6 4,-15 0,10 0,-13-4,9 2,-10-2,15 4,-8 0,13 0,-3 0,4 0,-3 0,2 0,-3 0,-4 0,7 0,-7 0,8 0,0 0,-3 0,2 0,-7 0,3 4,-1-3,2 3,4-4,-3 0,2 0,-2 0,-5 0,6 0,-6 0,8 0,0 0,-3 0,2 0,-2 0,-1 0,-6 0,4 0,-4 0,11 0,-5 0,-2 0,-4 0,-17 0,2-5,-5 4,4-4,20 5,-4 0,11 0,-11-4,8 3,-7-4,9 1,0 3,-9-7,-15 2,-6-5,-5 0,8 1,15 0,3 5,13-3,-8 7,3-3,-9 4,-5 0,8 0,-2 0,9 0,-4 0,-6 0,-1 0,-10 0,10 0,-9 0,10 4,-1-3,8 3,3-4,0 3,-8-2,6 3,-6 0,9-3,-1 3,-4-4,4 0,-4 0,1 4,2-4,-7 4,3-4,-1 0,2 0,4 0,-3 0,2 4,-7-3,3 3,-5-4,0 0,-5 0,4 0,-9 4,3-3,-4 4,5-5,1 4,9-3,2 3,4 0,1-3,-5 3,3-4,-2 0,-1 4,4-3,-4 2,1-3,2 0,-2 0,-1-4,-1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6:59.5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73 1,'0'41,"0"0,0-8,0 4,0 7,0-2,0 2,0 3,0 0,0 0,0-2,0-7,0-4,0-4,0-5,0 2,0-1,0 0,0-1,0-3,0-1,0-1,-2-2,0 1,0 2,-1 2,0 1,0-4,0-1,-2 0,2 0,-2 0,0-2,3-1,0-1,2 1,0 0,0 2,0 0,0 3,0 3,0 4,0 0,0 3,0-4,0-1,-2 3,-1 0,0 2,-2-5,2-2,1-2,-1-3,3 0,0-1,0-1,0 1,-2 5,-1 4,0 2,1 2,1 0,1 2,-1 2,1-1,0-2,0-5,0-4,0 1,0 3,0 2,0 5,0 1,0 2,0 1,0 0,0 0,2-1,2 2,2-3,2 5,-1 2,-2-3,0 0,-1-4,-1 0,2-1,-2-1,2-4,0 2,-1 2,4 0,-2 4,3-2,-3 0,0-1,2-2,-2-2,-1-1,-1-4,-2 1,2-3,1-2,-1 2,-2 0,1 2,0-1,0-1,-1 0,-2 0,0 0,0 2,0-1,0 2,0 4,0 1,0 3,0 0,0 0,0 0,0-4,0-4,0-3,0-3,0-1,0-3,0-4,0-2,0-1,0 4,0-5,0 5,0-1,0 3,0 4,-2 1,-3 0,0 1,-2-4,2-2,2-4,-1-4,10 3,2-2,4-2,1-2,-3-5,-1 0,3 0,-2 0,2 0,-3 0,0 0,5 0,2 0,9 0,7 0,5 0,8 0,5 0,2 0,2 0,0 0,-7 0,-3 0,-1 0,-4 0,0 0,-6 0,-6 0,-4 0,-4 2,-3 1,-4-1,-3 2,3-2,-2 1,1-1,1-2,0 0,6 0,0 0,3 0,3 0,3 0,4 0,-1 0,-3 0,0-2,0-1,4 0,4-2,0 2,0-1,4 2,-1 1,-1 1,5 0,0 0,6 0,9 0,2 0,6 0,0 3,-5 3,0 3,-8 3,-2 0,-8-1,-11-1,-3 0,-6-3,0 1,-2-2,-2-2,1 1,0-2,1 0,0-1,1-2,2 2,5 0,3 3,3 0,1 1,4 3,3-3,2 3,1-1,-5 0,-1 3,4-3,2 1,2 0,-3-2,-4 1,-6-2,-2-2,-4-1,-3-3,-4 0,-5 0,-2 0,-3 0,-1 0,0 0,0 0,4 0,-5 0,4 0,-4 0,0 0,7 0,0 0,4 0,0 0,1-2,4-1,7 1,4-1,6 0,0-1,1 1,0 0,-5 3,-6 0,-8 0,-5 0,-5 0,-1 0,-2 0,-1 0,3 0,-4 0,4 0,-3 0,4 0,4 0,2 0,5 0,2 0,4 2,-2 1,-2 1,-1 0,1-1,6-1,1 1,-2-3,0 1,-3-1,-4 0,-1 0,-7 0,-2 0,-2 0,0 0,4 0,1 0,5 0,2 0,0 0,-1 0,0 0,-1 0,-2 0,0 0,-3 0,3 0,0 0,1 0,-1 0,1 0,-1 0,0 0,-3 0,0 0,0 0,0 0,3 0,0 0,3 0,1 0,1-3,1 1,-3-1,0 0,0 3,-3 0,3 0,1 0,0 0,0 0,-5 0,-1 0,-4 0,0 0,1 0,-1 0,3 0,1-1,1-2,2 0,2-2,1 2,0-3,-4 1,-3 0,-4 0,-3 2,0-1,-3 2,6-1,-4 1,4 1,-4-1,-1-1,3 1,-2 0,3 2,-4 0,0 0,6 0,-4 0,7 0,-5-2,0 0,0-1,-3 1,0 2,3 0,-3-1,2 1,0 0,-2 0,4 0,-2 0,0-2,3 0,3-1,-2 1,2 0,0 0,-2-1,2-1,1 0,-3 1,0-1,-4 1,-2 0,0 1,0 0,1 0,0-3,2 0,2 0,3-2,2 1,1 1,0 1,0 2,-1-1,-1 1,-2-1,-3 0,-2 1,-2-1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35.3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1,'9'37,"-4"-5,2-15,-2-4,-1-1,3-4,-2 0,-1 3,3-2,-3 2,4-3,0 8,0-6,1 7,-5-9,3 0,-6 4,2-4,1 4,0 0,0-4,3 3,-6 1,3-4,-4 7,0-6,3 2,-2 0,2-2,-3 11,0-10,-3 7,2-10,-2 1,23-11,-7 1,13-9,-5 2,-11 1,7-1,-10 5,1-3,3 2,-2 1,2 1,6 3,2 0,0-4,1 3,-11-2,3 3,-1 0,-2 0,16 4,-5-3,9 7,-8-7,-8 3,3-4,-10 3,8-2,-1 7,14-3,1 4,0 0,-10-4,-3 2,-6-2,2 2,1-2,6 2,4-2,6 4,-5 0,-5 0,-6-1,-5-4,1 3,3-6,-2 6,11-2,-6 3,13 1,1 5,-8-8,6 7,-17-12,3 2,-1 1,-2-3,2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41.06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1075 42,'-26'-4,"4"1,14 3,0 0,-7 0,6 0,-6 0,7 0,-14 0,-16-5,-17-2,-12 1,0-4,12 9,4-4,16 5,2 0,5 0,9 0,3 0,8 0,0 0,-7 0,5 0,-5 0,7 0,-14 0,-3 0,-15 0,6 0,1 0,5 0,5 0,6 0,4 0,6 0,-5 3,-5 2,-6 4,-22 1,17-5,-7 0,27-5,4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6:07.83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1425 49,'-28'0,"4"0,15 0,1 0,-5 0,3 0,-2 0,3 3,-3-2,2 3,-7 0,7-3,-3 4,4-2,1-2,-5 3,3-4,-2 0,-1 4,4-3,-4 3,1-1,2-2,-3 3,1-4,2 0,-2 0,-1 4,3-3,-2 3,-1-4,4 0,-8 0,7 0,-8 0,4-4,-1 2,2-2,4 0,1 3,-5-6,4 6,-8-7,7 7,-4-7,6 7,-1-7,-3 7,2-3,-3 0,5 3,-5-3,4 4,-4-4,4 4,-3-4,2 4,-2-4,3 3,-4-3,4 4,-4 0,1 0,2 0,-3 0,1 0,2 0,-2 0,-1 0,3 0,-8 0,8 0,-3 0,4 0,-3 0,2 0,-2 0,-1 0,3 0,-2 0,-1 0,4 0,-8 0,7 0,-4 0,6 0,-5 0,4 0,-4 0,-4 0,-3 0,-4 0,4 0,7 0,4 0,-3 0,-8-5,5 4,-3-3,5 4,3 0,-3 0,4 0,-19 0,5-5,-17 4,15-3,5 4,7 0,8 0,1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6:16.8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5797 162,'-28'0,"4"0,15 0,1 0,-5-4,-6-2,-18-4,-2 0,-11 3,12-2,2 3,6-4,-1 4,6 2,1 0,10 3,0-4,6 5,-5-4,3 4,-2-8,3 7,1-7,-6 7,5-3,-9 4,3-4,1 3,1-7,4 7,0-3,-3 0,2 3,-2-6,3 6,0-3,-8 4,7 0,-12 0,12 0,-8 0,9 0,-9 0,-5 0,2 0,-2 0,10 0,4 0,-3 0,2 0,-2 0,3-4,-3 3,-3-3,2 4,-5-4,-2 3,0-3,-4 4,5 0,5 0,1 0,0 0,3 0,-3 0,4 0,-8 0,6 3,-11-2,13 3,-5 0,6-3,-5 3,3-1,-4-2,6 3,-5-4,4 0,-4 4,4-3,-8 7,7-7,-12 7,2-2,-5 4,4-1,3-4,9-1,-4 0,3 1,-3 0,4-1,1 4,-11-6,-1 10,-11-11,6 7,1-2,9-1,2-1,5-4,-1 4,-4-3,4 2,-4-3,-4-4,-3 3,-15-8,3 8,-10-9,4 9,1-8,0 3,7 0,-1 2,11 4,1-4,-5 3,2-3,-20 4,-2 0,-7-5,-1 4,-4-10,17 10,-4-4,13 5,-1 4,11 1,1 1,10-2,1-1,-5 2,-2 4,-9 1,-7 0,-6 1,-1-1,2-4,10 3,2-4,-8 5,14-5,-13-1,21 0,-3-3,4 7,0-7,-3 2,2 1,-12 2,1-1,-9 3,5-6,-5 7,10-8,1 3,6-4,4 0,-4 0,4 0,-26 0,6 0,-21 0,12 0,2 0,11 0,5 0,7 0,4 0,-15 0,-4 0,-9 0,0 5,12-4,6 3,5-4,6 0,-5 0,4 0,-4 4,-5-3,2 3,-3-4,5 3,6-2,-11 3,-1-4,-11 0,1 0,4 0,-3 0,13 0,-2 0,9 0,1 0,-5 0,4 4,-4-3,4 3,1 0,-5-3,3 2,-2-3,-1 0,4 0,-4 4,0-3,3 3,-13-4,8 0,-9 0,0 0,3 0,-3 0,0 0,-1 0,-5 0,4 0,-3 0,14 0,-8-4,13 3,-3-4,4 5,-4 0,4 0,-4 0,0-4,3 3,-13-3,-3 4,-6-5,-4 4,5-3,1 4,4 0,7-4,1 3,4-3,-1 4,-2-4,7 3,-3-7,4 7,-4-7,-7 2,-5 1,-11-5,4 4,-10-4,10-1,-4 1,5 0,-2-4,11 7,0-2,14 9,-1 0,-3-3,2 2,-3-3,4 12,1-6,-6 11,4-12,-3 3,4 0,1-3,-5 2,3 1,-2-3,3 3,-4-4,3 0,-3 4,4-3,-9 3,2-4,-8 4,10-3,1 3,4-4,-4 0,4 0,-4 0,1 0,2 0,-2 0,-1 0,3 0,-2 0,-1 4,4-3,-4 2,1-3,2 0,-3 0,1 0,-2 0,0 0,1 0,4 0,-3 0,2 0,-3 0,1 0,-7 5,-6-4,-6 4,11-5,1 0,11 0,-1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8:44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239 326 24575,'2'-11'0,"3"2"0,-3 4 0,1 1 0,1-1 0,-3 0 0,3 1 0,-4-1 0,4 0 0,-3 0 0,1 1 0,-2-1 0,2 2 0,-2-1 0,5 2 0,-3-1 0,1-1 0,1 3 0,-2-1 0,3 2 0,0-2 0,-1 0 0,1-3 0,-1 0 0,1 3 0,-2-3 0,1 5 0,-4-4 0,4 3 0,-3-3 0,3 3 0,-1-1 0,1 0 0,1 0 0,-1-3 0,1 0 0,0 3 0,-3-3 0,2 5 0,-1-4 0,0 1 0,-3-2 0,-3 3 0,0-2 0,3 1 0,1-2 0,1 1 0,0 1 0,-4-1 0,4 1 0,-6-1 0,3-1 0,-3-2 0,1 1 0,0-1 0,1 3 0,2-1 0,0 0 0,-2 3 0,0-1 0,-3 3 0,0 0 0,0 0 0,1 0 0,1 2 0,-1-1 0,1 3 0,-2 1 0,0 3 0,1 0 0,1-1 0,-1-3 0,1 1 0,-2-1 0,3 1 0,-3-2 0,5 1 0,-4-2 0,1 3 0,-2 0 0,3-1 0,-2 1 0,3-1 0,-3 1 0,1 0 0,-1-1 0,-1 1 0,0 2 0,0-2 0,0 5 0,0-5 0,1 2 0,-1-2 0,0-1 0,0 1 0,1 2 0,1-2 0,-1-1 0,3 1 0,-1-3 0,0 5 0,-1-2 0,1 8 0,-3-5 0,2 5 0,0-5 0,-1 1 0,3-3 0,-1 1 0,0-3 0,-1 1 0,-2 2 0,3-2 0,-3 2 0,3-2 0,-3 0 0,2-1 0,1 1 0,0-1 0,0 4 0,-4 2 0,1 4 0,-3 5 0,2-2 0,0 0 0,1-6 0,5-2 0,-5-4 0,5 2 0,-2-2 0,2 0 0,-2 2 0,-1 0 0,0 1 0,1-1 0,-1 0 0,3 1 0,-3 0 0,3-1 0,0-3 0,0 1 0,0 0 0,0-1 0,0 3 0,0-1 0,0 1 0,0-3 0,0 1 0,0 5 0,0-4 0,3 6 0,-3-4 0,5 2 0,-3-2 0,1-1 0,-1-3 0,-2 1 0,0-1 0,0 1 0,-2 8 0,-2 2 0,-1 5 0,-1-3 0,1-4 0,2-5 0,3-3 0,2-1 0,3 1 0,0 0 0,-1 0 0,1-3 0,0-4 0,-1 0 0,3-6 0,1 3 0,0-2 0,-1-1 0,0 3 0,1-5 0,0-1 0,-1 3 0,-1-4 0,-2 4 0,1 0 0,0-2 0,-2 5 0,1-4 0,-3 3 0,4-3 0,-3 1 0,3-2 0,0 2 0,-2 1 0,1 2 0,-1 0 0,1 3 0,1 0 0,0 2 0,-1 0 0,1 2 0,-1-2 0,1 4 0,0-1 0,2 7 0,-1-2 0,1 8 0,-1-3 0,-1 1 0,0-3 0,-2-4 0,-1-3 0,-4-1 0,-1-1 0,-2-2 0,1 0 0,-1 0 0,0 0 0,1-2 0,-1 1 0,0-1 0,1 2 0,-1 0 0,0 0 0,1 0 0,-1 0 0,0 0 0,0 0 0,1 0 0,-1 0 0,0 0 0,1 2 0,-1 1 0,0 1 0,1 1 0,-1 0 0,0-1 0,0 3 0,0-1 0,1 1 0,-1-3 0,2 1 0,-1 0 0,1-1 0,-1 1 0,1-1 0,-1 1 0,3 0 0,-3-3 0,2 0 0,-3-2 0,0 0 0,1 0 0,-1-2 0,0 2 0,3-4 0,-3 1 0,0-4 0,0 1 0,0-1 0,3 3 0,0-1 0,-1 0 0,1 1 0,-3-1 0,3 0 0,-1 0 0,-1-5 0,3 4 0,-4-6 0,5 4 0,-3-2 0,3 0 0,0-3 0,0-1 0,0 0 0,0-1 0,0 1 0,0-3 0,0 4 0,0-3 0,0 1 0,0 3 0,0-2 0,0 8 0,2-1 0,1 3 0,2-1 0,-3 0 0,0 0 0,-2 1 0,2-1 0,1 0 0,1-1 0,-1 0 0,-1 0 0,0 1 0,-1 0 0,3 0 0,-4 1 0,4-1 0,-1 2 0,2-1 0,-1-1 0,1-5 0,1-1 0,-1-2 0,0 5 0,0 1 0,-1 0 0,1 1 0,0-3 0,-2 3 0,1-1 0,-1 5 0,1 0 0,1 2 0,-1 0 0,1-8 0,0 2 0,1-7 0,-1 3 0,0-1 0,-2 1 0,1 2 0,-2 1 0,1 0 0,1 2 0,-1-2 0,1 2 0,-1 0 0,-1 1 0,0-1 0,1 2 0,1 1 0,1 0 0,-3-1 0,2-1 0,-1-1 0,2 0 0,-1 1 0,1-1 0,-3 0 0,3-2 0,-5 2 0,5-2 0,-5 2 0,2 0 0,0 3 0,-1-3 0,-1 5 0,-3-2 0,-2 2 0,1 0 0,-1 0 0,0 0 0,1 2 0,-1 0 0,-2 3 0,2 0 0,-3 2 0,3-2 0,0 8 0,2-7 0,-1 6 0,1-4 0,-2-1 0,0 1 0,2-4 0,-1 1 0,4-1 0,-4 1 0,-1 2 0,2-2 0,-4 2 0,7-3 0,-4 1 0,1-1 0,-2 1 0,1 0 0,-1-1 0,0 1 0,1 0 0,-1-1 0,2 1 0,-1-1 0,4 1 0,-5 0 0,5-1 0,-4 1 0,3 0 0,-3 4 0,1-3 0,0 4 0,1-5 0,2-1 0,0 1 0,0 0 0,0-1 0,-2 1 0,1 0 0,-1-1 0,0 1 0,2-1 0,-5 3 0,3-2 0,-1 2 0,1-2 0,2-1 0,0 1 0,-2-1 0,-1 1 0,1 2 0,-2-2 0,3 4 0,-3-4 0,1 5 0,0-3 0,1 4 0,2-4 0,0 0 0,0-2 0,-2 0 0,2-1 0,-3 1 0,3 0 0,-2-1 0,2 1 0,-2-1 0,2 1 0,-2 0 0,1-1 0,-1 1 0,0 0 0,1-1 0,-3 1 0,2 1 0,-3 0 0,2 0 0,-1 1 0,3 4 0,-3 2 0,3 4 0,-1-1 0,2-2 0,0-1 0,0-3 0,-3 0 0,3 3 0,-5-5 0,5 4 0,-4-6 0,3 0 0,-1-1 0,2-1 0,2 6 0,1 1 0,0 1 0,2-2 0,-2-6 0,1 3 0,-1-2 0,1 3 0,-3-4 0,1 1 0,0-3 0,0 2 0,3-1 0,-2 2 0,1-5 0,-2 2 0,3-7 0,5 3 0,1-4 0,0 1 0,2 0 0,-8 0 0,2 0 0,-3 1 0,1-1 0,0 0 0,-1 0 0,1-2 0,0 2 0,0-2 0,-1 2 0,1 0 0,0 1 0,-1-1 0,1 0 0,-1-1 0,1 0 0,0 0 0,-1 1 0,1 2 0,0-1 0,-1 1 0,1-1 0,-1 1 0,1-1 0,0 1 0,2-2 0,0 1 0,6-2 0,-4 1 0,1 2 0,-6 1 0,1 2 0,5-2 0,4-2 0,6-1 0,4-1 0,-1 3 0,-3-2 0,-5 4 0,-5 0 0,-6 4 0,1 2 0,0-1 0,-5-1 0,-1-1 0,-3-2 0,-1 0 0,0 0 0,1 0 0,-1 2 0,-2 1 0,-4 2 0,3 0 0,-2 0 0,5-1 0,0 1 0,-1 0 0,0-3 0,0 0 0,1-2 0,0 0 0,1 0 0,-1 0 0,0 0 0,0 0 0,1 0 0,-6 3 0,4-3 0,-4 5 0,5-5 0,0 4 0,1-3 0,-3 3 0,-1-1 0,0 2 0,1 0 0,6-3 0,2 0 0,3-2 0,1 0 0,0 0 0,-1 0 0,1 0 0,0 0 0,-1 0 0,1 0 0,-1 0 0,1 0 0,0 0 0,-1 0 0,1 0 0,0 0 0,-1 0 0,3 3 0,-1-3 0,1 2 0,-3-2 0,1 0 0,-1 0 0,1 0 0,0 0 0,-1 0 0,1 0 0,0 0 0,-3-2 0,2 2 0,-1-2 0,1 0 0,1 1 0,0-3 0,-1 3 0,1-1 0,0 2 0,-1 0 0,1-2 0,-1 2 0,1-2 0,-2-1 0,1 3 0,1-2 0,5 4 0,14 2 0,2 2 0,5 0 0,-7 0 0,-10-3 0,-6 1 0,-4-3 0,-1 1 0,4 0 0,1-1 0,-1 1 0,0-2 0,3 2 0,-1-1 0,1 1 0,-3-2 0,-2 3 0,0-3 0,-1 4 0,1-3 0,-1 1 0,1-2 0,5 2 0,-4-1 0,4 1 0,-6-2 0,1 0 0,0 2 0,2-1 0,-2 1 0,2-2 0,-2 0 0,-1 2 0,1-2 0,-1 2 0,-1 0 0,1 1 0,-1 2 0,1-3 0,-1 2 0,1-1 0,-1 2 0,1-3 0,1 0 0,5 1 0,-4-1 0,4 1 0,-10-1 0,-1-2 0,-3 0 0,-1 0 0,0 0 0,1 0 0,-1 0 0,0 0 0,1-2 0,-2-6 0,-5-13 0,1-2 0,-3-4 0,3 7 0,4 4 0,-2 5 0,5 1 0,1 5 0,0 0 0,1 0 0,-1 1 0,0-1 0,0 0 0,-3 1 0,2-1 0,1 0 0,2 1 0,-2-1 0,2 0 0,-3 0 0,3 1 0,0-1 0,-2-2 0,2 2 0,-5-5 0,5 5 0,-5-7 0,2 1 0,0-3 0,-2 1 0,2 0 0,-2-1 0,-1-2 0,1-1 0,-1 1 0,1 5 0,2 1 0,1 5 0,4 3 0,5 17 0,-1 7 0,3 18 0,-2 0 0,3-1 0,-3-3 0,-1-4 0,-3-5 0,-3-7 0,0-6 0,0-4 0,-2-7 0,-1-1 0,-1-2 0,-1 0 0,0 0 0,1 0 0,-1 2 0,0-2 0,0 5 0,0 2 0,0 2 0,0 4 0,2-3 0,1-2 0,2-1 0,0-3 0,0-3 0,-4-4 0,-5-8 0,-2-2 0,-1-4 0,4-3 0,3 3 0,-1-3 0,0 1 0,1-2 0,-1-2 0,0 2 0,0 2 0,3 2 0,-2 1 0,2-1 0,0 4 0,1 2 0,2 1 0,-2 5 0,1-2 0,-1 0 0,2 2 0,0-3 0,0 8 0,2 0 0,1 7 0,2-1 0,0 3 0,0 2 0,0 2 0,0 4 0,1-1 0,-1 0 0,1 1 0,-1-1 0,-2 1 0,0-4 0,-3 0 0,0-5 0,0-1 0,0-2 0,0-5 0,-5-3 0,-1-10 0,-7-2 0,3-4 0,-1-2 0,3 4 0,2-6 0,-2 6 0,2-2 0,0 2 0,1 3 0,0 4 0,2 7 0,1 3 0,2 5 0,0 0 0,2-1 0,1 1 0,2 5 0,-3 1 0,3 3 0,-4-4 0,1-3 0,-2-2 0,0-1 0,0 3 0,0-1 0,0 1 0,0-3 0,0 1 0,-2-2 0,1 1 0,-1-2 0,0 3 0,2-1 0,-3-3 0,3-4 0,-7-8 0,2 1 0,-5-4 0,4 1 0,1 2 0,0-5 0,-1 6 0,1-3 0,0 5 0,0 1 0,3 6 0,2 4 0,3 2 0,2 5 0,0 0 0,0 1 0,-2 0 0,-1-2 0,0-1 0,-1-1 0,1 1 0,0-4 0,-1 3 0,1-1 0,0 6 0,3 6 0,2 1 0,-2-1 0,-1-8 0,-3-6 0,-1-1 0,-1-3 0,-3-1 0,2-3 0,-3 4 0,0-4 0,-5-5 0,-2 0 0,-2-4 0,1-1 0,2-2 0,-1-5 0,1 1 0,-1-3 0,4 9 0,0-2 0,3 8 0,2 1 0,1 2 0,4 4 0,3 2 0,0 4 0,2 0 0,-2 2 0,0 3 0,0 1 0,1 5 0,-1-3 0,0 4 0,-2-1 0,2 1 0,-2-1 0,3-2 0,-1-4 0,-3-3 0,0-6 0,-11-7 0,-4-6 0,-7-2 0,-1-3 0,9-1 0,-1 1 0,7-3 0,-2 4 0,2-1 0,1 3 0,2 4 0,-2 3 0,3 2 0,1 7 0,4 1 0,2 5 0,2 1 0,-2 1 0,3 4 0,1 2 0,-1 1 0,0-1 0,-3-2 0,0-4 0,-2-7 0,-3-3 0,-12-14 0,0 4 0,-3-10 0,1 3 0,6 0 0,-6-3 0,4 6 0,-3 0 0,8 9 0,-2 0 0,4 7 0,3 1 0,3 2 0,1-1 0,1 1 0,0-1 0,-3 1 0,2 2 0,-1 1 0,3 5 0,-1-2 0,0 4 0,0-6 0,-2 1 0,-1-6 0,-2 1 0,0-1 0,0 1 0,0 0 0,0-1 0,2-1 0,-8-8 0,-2-4 0,-7-5 0,0 3 0,5 3 0,0 3 0,5 1 0,-2 1 0,2-1 0,0 3 0,1-1 0,1 0 0,1 3 0,2 0 0,2 4 0,3-1 0,0 1 0,0 0 0,-1 0 0,-1-1 0,0 6 0,1 1 0,-1 6 0,2-1 0,-2-2 0,2-1 0,-4-6 0,1 0 0,-2-2 0,0 0 0,-2-3 0,1-2 0,-3-2 0,2-3 0,-6-5 0,-3 1 0,3-2 0,-2 4 0,5 2 0,0 1 0,3-1 0,-2 0 0,1 0 0,0 1 0,-1-1 0,2 2 0,-1-1 0,-1 4 0,3-4 0,-1 5 0,2 2 0,0 2 0,0 4 0,0-4 0,0 2 0,-2 0 0,-1 4 0,-2 0 0,0-1 0,-1 0 0,4-5 0,-3 2 0,5-2 0,-2-5 0,0 0 0,1-5 0,-5-2 0,2 1 0,-1-1 0,1 2 0,4-8 0,0 1 0,3-7 0,3-1 0,-1 3 0,1-3 0,-1 1 0,1 1 0,-1 2 0,0 5 0,0 4 0,0 6 0,-1 2 0,1 3 0,0-1 0,-1-1 0,1-2 0,2-2 0,4-7 0,3 0 0,2-5 0,1 0 0,0 0 0,-5-1 0,-1 2 0,-6 5 0,0 1 0,-1 4 0,1-1 0,0 2 0,-1-1 0,3-1 0,-1 1 0,1-2 0,-3 0 0,1 1 0,-3-1 0,3 0 0,-3 1 0,3-1 0,-1 2 0,1-1 0,0 2 0,-3-3 0,2 0 0,-1 0 0,2 1 0,-1-1 0,-1 0 0,1 1 0,-2-1 0,3 2 0,0 1 0,-1 2 0,1 0 0,0-2 0,-1 2 0,-1-5 0,1-2 0,-1 1 0,2-10 0,0 5 0,3-5 0,0 2 0,0 3 0,-1 6 0,0 1 0,-1 3 0,1-1 0,-7 2 0,2-2 0,-4-1 0,2-1 0,2-1 0,0 0 0,3 3 0,0-2 0,-1 1 0,-1-2 0,-1 1 0,-2-1 0,0 0 0,-2 3 0,-1-1 0,-2 3 0,1 0 0,-1 0 0,0 0 0,1 0 0,-1 0 0,0 2 0,1 1 0,-1 2 0,-2-1 0,1 1 0,-1 2 0,2-1 0,0 1 0,1-3 0,-1 1 0,0 0 0,1-1 0,-1 1 0,0 0 0,3-1 0,-3 1 0,3-1 0,-1 1 0,-1 0 0,1-1 0,-1 1 0,-1 0 0,-2 2 0,1 0 0,-4 6 0,5-2 0,-3 5 0,0-5 0,2 4 0,-4-4 0,5 2 0,-5 0 0,2-2 0,-3 2 0,3-5 0,1 1 0,2-4 0,-2 4 0,2-6 0,-2 4 0,2-5 0,1 3 0,-1-1 0,0 4 0,0-3 0,-2 2 0,2-2 0,-2 2 0,2-4 0,4-1 0,10-13 0,3-4 0,11-9 0,0-5 0,4-5 0,3-4 0,-5 4 0,1 1 0,-7 8 0,-1 3 0,-3 5 0,-2 3 0,-5 6 0,-3 1 0,-1 2 0,-1 1 0,1-1 0,1 0 0,-1 1 0,1-1 0,0 0 0,-1 0 0,1 1 0,-3-1 0,3 0 0,-5 1 0,4 1 0,-1 1 0,1 2 0,1-2 0,2-1 0,-2-2 0,2 0 0,-2 3 0,0-2 0,-3 1 0,2 0 0,-3-1 0,3 4 0,-3-4 0,-2 1 0,-1 0 0,-3 1 0,0 2 0,1 0 0,-1 2 0,0 1 0,0 4 0,-2 1 0,2 2 0,-3-3 0,3 1 0,1-1 0,-1 0 0,0 1 0,0-1 0,0-2 0,0-1 0,1 1 0,-1 0 0,2-1 0,-1 1 0,2-1 0,-3 1 0,0 0 0,0-1 0,3 1 0,-2 0 0,1-1 0,-4 3 0,1 1 0,-1 5 0,2-2 0,-3 2 0,0 0 0,-3 0 0,-3 4 0,3 0 0,-3-3 0,3-1 0,4-6 0,-1 3 0,3-2 0,0-1 0,0 0 0,1-2 0,-1 2 0,0-2 0,0 2 0,1-4 0,-1 1 0,2-1 0,-1-1 0,1 2 0,-1-3 0,-1 8 0,0-5 0,0 6 0,0-5 0,0-1 0,3 1 0,-2 0 0,1-1 0,-2 1 0,1-1 0,-4 1 0,-2 0 0,-1 3 0,-2-3 0,3 3 0,2-3 0,1-1 0,2-1 0,3-5 0,-1-2 0,-1-8 0,2 3 0,-3-6 0,5 1 0,3-6 0,0 3 0,3-6 0,2 3 0,-2 0 0,11-8 0,-7 9 0,4-3 0,-7 9 0,-2 5 0,0 1 0,0 2 0,-1 1 0,4-1 0,2 0 0,1-1 0,5 1 0,-6 0 0,1 0 0,-4 0 0,-2 0 0,-1 0 0,1 1 0,1-1 0,0 0 0,0 1 0,1-1 0,-1 0 0,1 0 0,-3 0 0,1 1 0,0-1 0,-3 0 0,2 3 0,-1-3 0,1 3 0,1-3 0,2 0 0,-2 3 0,2 0 0,-5 4 0,0 0 0,1 8 0,-3 1 0,3 6 0,-3-1 0,0 1 0,-3-1 0,0-2 0,-2 1 0,-1-1 0,1 0 0,0 1 0,-1-4 0,1 2 0,0-3 0,-3 3 0,0-2 0,0 5 0,-2-5 0,4 2 0,-3-3 0,1-2 0,0 1 0,-2-3 0,4 1 0,-3 0 0,4-4 0,0 3 0,1-3 0,1 1 0,-2 6 0,0-1 0,0 3 0,0-1 0,0-4 0,0 0 0,0-2 0,1 0 0,1-1 0,-1-1 0,1-3 0,1-3 0,0-2 0,2-4 0,0-6 0,5-9 0,2-3 0,6-9 0,2 4 0,1 0 0,3 4 0,-4 7 0,0 1 0,-5 6 0,-1 1 0,-2 5 0,-2 1 0,-1 2 0,-1 5 0,-1 0 0,-7 9 0,4-3 0,-3 6 0,2-5 0,1 1 0,-1-1 0,2-2 0,-2-3 0,-1 0 0,-4 3 0,-1 0 0,-2 8 0,-1 1 0,3 0 0,-3 1 0,5-4 0,-4 0 0,5-2 0,-2-3 0,2 1 0,2-2 0,-1-3 0,1 2 0,-1-1 0,-4 4 0,3-2 0,-2 2 0,2-2 0,1 0 0,-1-1 0,0-1 0,3 1 0,2-6 0,5 4 0,0-4 0,2 0 0,-3-1 0,1-2 0,2-2 0,-2 2 0,3-5 0,-4 5 0,1-2 0,2 2 0,-1 0 0,1 0 0,0 0 0,3 0 0,1 0 0,6-3 0,-8 3 0,3-2 0,-8 2 0,1 2 0,-4 1 0,-4 2 0,-2 0 0,-2 0 0,2 0 0,1 0 0,-1 0 0,0 0 0,0 2 0,1 1 0,-1 0 0,0 1 0,1-4 0,-1 4 0,0-1 0,1-1 0,-1 2 0,0-3 0,0 1 0,1 0 0,-1-1 0,0 3 0,1-4 0,-1 2 0,0-2 0,5-2 0,0 0 0,5-1 0,-1-1 0,1 3 0,0-3 0,-1 4 0,1-2 0,0-1 0,-1 1 0,4-11 0,-2 1 0,4-8 0,-4 4 0,2-1 0,0 1 0,-2-1 0,4 1 0,-3-1 0,0 6 0,-2 1 0,0 5 0,-1 1 0,1-1 0,-3 0 0,3 3 0,-3 0 0,3-1 0,0-2 0,-1 0 0,1-2 0,0 2 0,-1 1 0,1-1 0,0 0 0,-1 0 0,-1 1 0,1 1 0,-4-1 0,5 3 0,-5-3 0,4 4 0,-3-4 0,3 3 0,-2-1 0,3 0 0,0-1 0,-3-1 0,2-1 0,-3 0 0,3 0 0,-2 3 0,3 0 0,0 2 0,-1 0 0,1 0 0,0 0 0,-1 0 0,1 2 0,-1-2 0,-1 4 0,1-3 0,-1 1 0,1 0 0,1 1 0,0 1 0,-1-1 0,-1 1 0,1-4 0,-2 5 0,3-5 0,-2 4 0,1-1 0,1 4 0,0-2 0,2 2 0,-4-2 0,1-1 0,-2-1 0,1 1 0,1-3 0,-3 3 0,3-2 0,-2 3 0,3 2 0,0 1 0,0-1 0,0 0 0,-1-2 0,-1 0 0,1-1 0,-4 1 0,5 0 0,-5-1 0,4 1 0,-3-1 0,3 1 0,-4 0 0,0-3 0,0 2 0,-2-1 0,4-1 0,-4 1 0,2-3 0,-3 2 0,1 0 0,2 5 0,0-2 0,2 5 0,-1-5 0,1 2 0,-2-2 0,0 0 0,0-1 0,0 1 0,0 2 0,2-2 0,-1 2 0,1-2 0,-2-1 0,0 1 0,0 0 0,2-1 0,-2 1 0,2 0 0,-2-1 0,0 1 0,0-1 0,0 1 0,0 0 0,2-1 0,1 1 0,-1 0 0,3-3 0,-3 2 0,1-1 0,1-1 0,-4 3 0,4-3 0,-3 3 0,3-1 0,-3 1 0,3 0 0,-4-1 0,4 1 0,-3-1 0,3 1 0,-4 0 0,5-1 0,-3 1 0,1 0 0,1-1 0,-4 1 0,4-1 0,-3 1 0,3 0 0,-1-1 0,-1 1 0,2 0 0,-3-1 0,1 1 0,-2-1 0,2 1 0,-2 0 0,2-1 0,1 3 0,-3-1 0,5 1 0,-5-3 0,2 3 0,-2-1 0,2 1 0,-1-3 0,1 1 0,0 0 0,-2-1 0,2 1 0,-2 0 0,2-1 0,-1 1 0,1-1 0,-2 1 0,2 0 0,-1-1 0,1 1 0,-4-5 0,-1 0 0,0-5 0,-1 0 0,4 1 0,-2-1 0,2-2 0,-3-4 0,0-2 0,-2-4 0,-1 1 0,3-1 0,-2 3 0,5-1 0,-3 4 0,1 0 0,2 4 0,-4 2 0,3 1 0,-3-1 0,1 0 0,-1 3 0,-1 0 0,2-1 0,-1 3 0,4-4 0,-3-1 0,1-6 0,-1-3 0,0 1 0,-2 0 0,2 0 0,-2 2 0,0-2 0,0 5 0,2 1 0,-1 2 0,3 0 0,-1 1 0,2-6 0,0 4 0,0-7 0,-2 3 0,1 1 0,-4-6 0,4 9 0,-1-6 0,2 7 0,0-3 0,0 4 0,2 1 0,-1 3 0,3 3 0,-2-1 0,3 2 0,0-1 0,2 4 0,-2 3 0,3 1 0,-3 5 0,0-5 0,0 2 0,-2-6 0,-1 1 0,-2-4 0,0 1 0,0-1 0,0 1 0,0 0 0,0-1 0,3 3 0,-3 1 0,2 0 0,1-1 0,-3 0 0,4-2 0,-3 2 0,1-2 0,-2-1 0,0 1 0,0 0 0,0-1 0,0 1 0,0 2 0,0 1 0,0-1 0,0 3 0,0-5 0,0 2 0,0-2 0,0 0 0,0-1 0,2 1 0,-2-1 0,2 1 0,-2 0 0,3 2 0,-3 0 0,4 1 0,-3 2 0,3-5 0,-3 2 0,1 0 0,0-2 0,-2 2 0,2-2 0,-2 0 0,0-1 0,0 1 0,2-1 0,-1 1 0,1 0 0,-2-1 0,0 1 0,0 0 0,0-1 0,0 1 0,0-1 0,0 1 0,0 0 0,0-1 0,0 1 0,0 0 0,0-1 0,2 1 0,-2-1 0,3 1 0,-3 0 0,0-1 0,0 6 0,2-1 0,-2 4 0,3-1 0,-1-1 0,-2 5 0,5-5 0,-4-1 0,3-3 0,-4-2 0,2 0 0,0-3 0,1 0 0,2-2 0,-1 0 0,1 0 0,-3-2 0,-2 0 0,0-3 0,-2 0 0,0 3 0,1-3 0,-1 3 0,0-8 0,-1-1 0,-3-6 0,1 1 0,1 2 0,2 1 0,2 5 0,-2-1 0,1 3 0,-1-3 0,2 3 0,-2-1 0,1 2 0,-1 1 0,0-6 0,-1 1 0,-2-4 0,-1 0 0,3 5 0,1-2 0,2 5 0,2 3 0,-2-3 0,2 3 0,-4-5 0,2 1 0,-5-6 0,2 4 0,0-5 0,-2 2 0,3 1 0,-4-3 0,3 5 0,-1-2 0,3 5 0,-1 0 0,2 1 0,0-1 0,0 0 0,-2 0 0,2 1 0,-3-1 0,3 0 0,0 1 0,-2-3 0,2 1 0,-5-1 0,5 2 0,-2 1 0,2-1 0,0 0 0,0 1 0,0-1 0,0 0 0,2 3 0,0-1 0,3 3 0,-3 3 0,3-3 0,-3 4 0,3-3 0,-3 3 0,2-2 0,1 5 0,1 1 0,1 0 0,-2-1 0,-3-2 0,-2-3 0,-2 0 0,-3-2 0,2 5 0,1-2 0,2 6 0,2-3 0,-1 1 0,1-3 0,-2 1 0,0 0 0,0-1 0,2 1 0,-1-1 0,3 1 0,-2 0 0,3 1 0,-3 0 0,0 0 0,1-1 0,-3-1 0,4 4 0,-3-3 0,1 2 0,-2-3 0,0 1 0,0 0 0,0-1 0,2 1 0,1 0 0,-1-1 0,0 1 0,0-1 0,-1 1 0,3-2 0,1 6 0,1-3 0,-1 5 0,0-4 0,-3 0 0,3-2 0,-2 2 0,-1-2 0,-2 0 0,0-1 0,0 1 0,0-1 0,0 1 0,2 0 0,-1-1 0,1 1 0,0 0 0,-2-1 0,2-3 0,-6-4 0,3-2 0,-5 0 0,5 1 0,-1 1 0,0-1 0,2-1 0,-3-2 0,3 1 0,0-1 0,0 3 0,2-1 0,-1-2 0,1-1 0,-2-2 0,-2 0 0,1-1 0,-3 4 0,3-1 0,-1 4 0,2-1 0,-2 0 0,-1 1 0,1-1 0,-2 0 0,1-5 0,-2 4 0,2-4 0,1 6 0,2-1 0,-2 0 0,1 0 0,-3 3 0,1 0 0,1 0 0,0-1 0,2-2 0,-2 1 0,1-1 0,-1 0 0,2 1 0,-2-1 0,1 0 0,-3 0 0,4 1 0,-4-1 0,1 2 0,0 6 0,1 3 0,0 6 0,1-1 0,-4 5 0,5-5 0,-5-1 0,5-3 0,-5-2 0,3 0 0,-3-3 0,0 2 0,1-1 0,-1 2 0,0-1 0,1 1 0,-1-1 0,0 1 0,1 0 0,-1-1 0,2 1 0,1 0 0,0-3 0,2 2 0,-5-1 0,5 1 0,-4 1 0,3 0 0,-1-1 0,2 1 0,-2 0 0,1-1 0,-3-1 0,4 1 0,-4-2 0,3 3 0,-3 0 0,1-1 0,1 1 0,-3 0 0,5-1 0,-4 1 0,1-1 0,1 1 0,-3 0 0,5-1 0,-2 1 0,2 0 0,0-1 0,0 1 0,2-1 0,-2 1 0,4 0 0,-1-3 0,2 0 0,-1-2 0,1 0 0,-3 2 0,3-1 0,-3 1 0,3-2 0,-1 0 0,1 0 0,0 0 0,-1 0 0,1 0 0,-1 0 0,1 0 0,0 0 0,-1 0 0,1 0 0,0 0 0,-5-2 0,0-1 0,-3-1 0,-1-1 0,1 0 0,1-2 0,-3 2 0,3-5 0,-1 5 0,-1-2 0,1 2 0,-2 0 0,3-2 0,-1 2 0,1-5 0,2 2 0,-3-2 0,3-3 0,0 2 0,-2-2 0,1 3 0,-1 0 0,2 2 0,0 1 0,0 2 0,0-2 0,0 2 0,0-5 0,0-2 0,0 0 0,0-2 0,0 6 0,0-2 0,0 3 0,-2-4 0,-1-2 0,-2 0 0,-1-4 0,0 1 0,1-1 0,-1 1 0,1 4 0,-2-5 0,1 11 0,1-6 0,1 5 0,1-1 0,-2-2 0,0 2 0,0 1 0,2 3 0,1 3 0,2 4 0,-2 0 0,2 8 0,0 1 0,1 9 0,2-1 0,-1 3 0,-1-3 0,4 3 0,-4 1 0,4-1 0,-5-3 0,3 0 0,-3-6 0,0 1 0,0-4 0,0 2 0,0-5 0,0-1 0,0-3 0,2 1 0,-1 0 0,1-5 0,-13-12 0,0-7 0,-7-11 0,-1-5 0,3-1 0,-4-4 0,3 0 0,1 0 0,6 7 0,1 9 0,6 5 0,0 10 0,3-1 0,2 10 0,3 0 0,1 8 0,4-1 0,-3 4 0,1 1 0,3 9 0,-5 0 0,3 6 0,-3-4 0,0 1 0,0-1 0,-3 0 0,0 1 0,-3-4 0,0 0 0,0-7 0,0-2 0,0-4 0,0-3 0,0 1 0,2-2 0,0-1 0,1-4 0,1-6 0,-3-7 0,1-5 0,1 0 0,-3-3 0,3 3 0,-3 2 0,0-1 0,-3 5 0,3 1 0,-3 2 0,3 1 0,2 5 0,1-2 0,-1 2 0,0 1 0,-2-1 0,0 0 0,0 1 0,0-1 0,0 0 0,2 0 0,1 3 0,2 0 0,-1 2 0,1 0 0,-3-2 0,3-1 0,-5-2 0,4 1 0,-1-1 0,1 0 0,-1 1 0,1-1 0,-3 0 0,3 0 0,-2 1 0,1-1 0,-1 0 0,0 3 0,1 0 0,1 2 0,-1 2 0,1-2 0,-2 4 0,9 5 0,-5-3 0,4 4 0,-5-5 0,2 1 0,-4-1 0,3 0 0,-4-1 0,3-1 0,-5-1 0,2-2 0,-8 0 0,3-2 0,-2 0 0,1 1 0,1-1 0,-2 0 0,1 1 0,1-3 0,-1 4 0,1-4 0,-1 3 0,-1-1 0,0 0 0,0 1 0,1-1 0,-1 2 0,0 0 0,1 2 0,-1 3 0,0 3 0,0 2 0,0 0 0,-1 0 0,1 1 0,2-1 0,1-3 0,0 0 0,1-2 0,-1 0 0,2-1 0,0 1 0,0 0 0,-2-1 0,2 1 0,-4-1 0,1 1 0,0 0 0,-1 2 0,1-2 0,-2 2 0,3-2 0,-2-1 0,3 1 0,-3 0 0,3-1 0,-3-1 0,2-1 0,-3-2 0,-5 2 0,-1 1 0,-3 0 0,4 0 0,2-3 0,4 0 0,-1 0 0,2 2 0,-1-2 0,-7 5 0,2-2 0,-10 0 0,11 1 0,-2-3 0,7 3 0,1-1 0,2 1 0,2 3 0,1 1 0,2 5 0,0-2 0,1 2 0,-1-3 0,0-3 0,-1 1 0,1-6 0,0 0 0,-1-2 0,1 0 0,0 0 0,-1 0 0,1 0 0,-1 0 0,1 0 0,0-2 0,-3-1 0,3-4 0,-5-3 0,2-1 0,1-2 0,-3 5 0,2 1 0,0 2 0,1 1 0,2-1 0,-1 0 0,-1 0 0,1 1 0,-4-1 0,5 0 0,-5 1 0,4-1 0,-3 0 0,1 1 0,0-1 0,-2 0 0,4 0 0,-5 3 0,0-2 0,-3 3 0,-1-1 0,0 2 0,1 0 0,-1 0 0,0 0 0,0 0 0,1 0 0,-1 0 0,0 0 0,1 0 0,-4 0 0,1 2 0,-4 1 0,4 2 0,0-2 0,2 1 0,0-2 0,0 3 0,-1 0 0,0-3 0,0 2 0,1-3 0,2 3 0,1-1 0,2 1 0,0 1 0,-2-1 0,0 1 0,-1 2 0,1 1 0,2 0 0,0-1 0,0-3 0,0 1 0,0-1 0,2 1 0,1 0 0,1-3 0,1 2 0,-1-3 0,1 1 0,0-2 0,-1 0 0,1 2 0,0-1 0,-1 1 0,1-2 0,-1 0 0,3-3 0,1 0 0,0-1 0,-1-4 0,-2-2 0,0-4 0,1 0 0,-1 4 0,0 2 0,-1 6 0,-1-2 0,-1 1 0,-4 0 0,1-1 0,-3 4 0,1-4 0,-1 1 0,-1 0 0,0 1 0,1 2 0,-1 0 0,0 2 0,1-1 0,-1 1 0,0-2 0,0 0 0,1 2 0,-3-2 0,1 5 0,-1-3 0,2 3 0,1-3 0,1-2 0,-1-2 0,1-8 0,-5-1 0,5-6 0,0-3 0,4 0 0,4-3 0,-2-1 0,3 1 0,0-1 0,0 1 0,0 2 0,-1 4 0,0 4 0,0 3 0,-2 2 0,1 1 0,-3 3 0,1-1 0,0 2 0,-1-6 0,1 5 0,0-6 0,-2 5 0,2 1 0,-2-1 0,0 0 0,0 0 0,0 1 0,0-1 0,0 0 0,0 1 0,2-1 0,-1 0 0,3 1 0,-4-1 0,3 0 0,-3 0 0,0 1 0,0-1 0,0-2 0,0 2 0,0-3 0,0 4 0,0-1 0,0 0 0,0 1 0,0-1 0,0 0 0,0 1 0,0-1 0,2 0 0,0 3 0,3-1 0,-1 1 0,1 2 0,0-2 0,-1 4 0,1-2 0,-3 4 0,3-3 0,-5 3 0,4-3 0,-1 3 0,1-2 0,1 3 0,-2-1 0,1-1 0,-4 1 0,5 1 0,-3 0 0,3 2 0,0-2 0,-3 0 0,0-1 0,0-1 0,1 1 0,1-1 0,-1 1 0,-1 1 0,-4-3 0,-1 0 0,-1-2 0,-1 0 0,0 0 0,1 0 0,-1 0 0,0 0 0,3-2 0,-3 2 0,3-2 0,-3 2 0,0-2 0,1 1 0,1-3 0,-1 3 0,1-1 0,-1 2 0,-1 2 0,0 1 0,3 2 0,-3-1 0,3 3 0,-1 1 0,-1 0 0,1 1 0,-2-1 0,0 2 0,0-2 0,0 1 0,0-1 0,0 2 0,0-2 0,-1 1 0,2-1 0,-2 2 0,-1 3 0,1-2 0,-2 5 0,0-3 0,2 4 0,-2-1 0,0 2 0,3-4 0,-3 1 0,3-7 0,2-1 0,1-3 0,0 1 0,2 0 0,-2-1 0,2 1 0,0 0 0,0-1 0,0 1 0,0-1 0,-2 1 0,1 0 0,-3 1 0,1-1 0,1 2 0,0-2 0,-1-1 0,3 1 0,-2 0 0,0-1 0,-1 1 0,1 0 0,-3-1 0,3 1 0,-1-1 0,-1 1 0,3 0 0,-1-1 0,2 1 0,-2-3 0,2 3 0,-2-3 0,2 3 0,0-1 0,0 1 0,0 0 0,0-1 0,2-1 0,0-1 0,3-2 0,-1 0 0,1 0 0,0 0 0,-3-2 0,0 1 0,-2-1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6:44.98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9571 194,'-26'-3,"5"-3,14 5,0-2,-7-1,2 3,-11-6,4 3,-5-4,1 0,3 1,-3 2,4-2,-5 7,8-4,2 1,7 2,-2-2,-9 3,2 0,-6 0,11 0,-3 0,7 0,-7 0,4 0,0 0,-3 0,5 0,-4 0,1 0,1 0,-3 0,6 0,-6 0,-1 0,3 0,-3 0,4 0,3 0,-7 0,4 0,-1 0,-1 0,4 0,-4 0,1 0,1 0,-8 0,2 0,-7 4,-1-3,5 2,0 0,8-2,1 2,0-3,0 3,-1-2,-2 5,6-5,-9 2,7-3,-11 0,4 0,-4 0,-3 3,8-2,0 2,4-3,5 3,-7-2,5 2,-8 0,5-2,-8 2,3 1,-2-4,3 4,1-1,-5-2,3 2,-11-3,7 0,-5 0,7 0,7 0,-3 0,6-3,-5 2,3-2,-4 3,3 0,-3-3,-1 2,0-6,-12 7,6-4,-11 1,2 2,-3-7,-1 3,5-3,1 4,12-3,-2 6,11-5,-4 6,-3 0,-11 1,-16 3,-11 0,-5 1,6 0,6-1,11-4,6 0,11 0,3 0,8 0,-4 0,-1 0,1 0,-3 0,2 0,-4-3,-4 2,0-6,-5 3,1-4,-1 0,4 1,2 2,7-1,1 5,0-2,-1 0,1 0,-6-4,7 0,-7-1,1 1,-1 3,-7-3,4 3,-1-1,2-2,3 7,4-4,1 4,-1 0,0-3,-3 2,-1-2,-4 3,4 0,-8 0,4-4,-1 4,-3-4,8 4,-4 0,5 0,3 0,-3 0,6 0,-5 0,3 0,-4-3,3 2,1-2,0 3,-2 0,1 0,-2 0,1 0,-2 0,3 0,0 0,1 0,-5 0,3 0,-6 0,3 0,0 3,-4-2,4 2,4-3,-6 0,5 0,-7 0,8 0,-3 0,6 0,-5 0,2 0,-4 3,0-2,-3 2,2-3,-13 0,12 3,-5-2,12 2,3-3,-9 0,7 0,-11 4,13-3,-7 2,3-3,0 0,-2 0,-2 3,-4-2,-1 3,-3-4,8 0,-8 0,8 3,-8-2,3 2,-3-3,-1 3,1-2,-1 3,0-4,1 0,-1 0,1 0,-1 0,1 0,-1 0,0-4,5 3,0-6,1 7,-2-4,0 4,2-3,-1 2,4-2,-8 3,7 0,-2-3,3 2,1-2,-5 3,-1 0,1 0,0 0,5 0,2 0,-1 0,5 0,-5 0,-1 0,-1 3,-2-2,2 2,-4 0,0-2,-5 6,1-6,-1 6,0-6,5 5,0-5,1 6,2-6,-7 6,1-3,1 4,0-4,10 2,-3-2,3 3,0-3,-3 2,3-2,-8 4,4-1,-8-2,8 1,-8-2,7 4,1-1,2 0,5-3,-5 2,5-5,-4 2,1-3,-2 0,-1-4,-4 3,-2-5,-4 5,1-3,-1 1,1 2,-1-3,-4 4,3 0,-7 0,11 0,-2 0,12 0,1 0,-3 0,1 0,-2 0,-4 0,6 0,-7 0,5 0,-1 0,0 0,-3 0,2 0,-6 0,6 0,-7 0,4 0,-1 0,2 0,3 0,4 0,1 0,-4 3,-1-2,-4 2,-4-3,8 0,-8 0,4 0,-1 0,-3 0,4 0,-5 0,5-3,0 2,4-2,4 3,-2 0,5 0,-5 0,2 0,-7 0,-2 0,-8 0,3-4,-7 3,3-6,0 6,1-6,4 6,4-6,5 6,2-2,5 3,-5 0,2 0,0 0,-6 0,4 0,-9 0,2 0,-8 0,-1 4,0-3,1 6,8-6,2 2,3 0,4-2,1 2,-3 1,1-4,-10 7,6-6,-6 6,6-6,-6 6,2-3,-3 0,-1 3,4-3,5 1,5-2,3 0,-5-2,3 4,-3-4,2 2,0 0,-18 2,2-1,-8 0,-3-4,1 0,-14 0,4 0,1 0,7 0,8 0,2 0,5 0,3 0,5 0,5 0,0 0,-1 0,-7 0,-2 0,-8 0,-1 3,-4-2,-1 3,5-4,1 3,4-2,1 3,3-1,2-2,6 2,2 0,1-2,-9 4,-2 0,-7 2,4-3,-1 0,0-1,1-2,-5 6,3-6,1 3,5-1,8-2,1 2,0-3,-1 0,-7 0,-1 0,-5 0,-4 0,3-3,-7-2,7-3,-3 0,5 0,-1 0,1 0,3 1,1 2,8 2,1 0,-3-1,1-3,-10 0,3-1,-9 0,-1 0,-5-1,0 1,1 0,4-1,1 1,4 0,0 1,8-1,2 4,7 1,-2 3,-5 3,-5 1,-4 4,-5 0,-6-4,-1 4,-3-7,4 2,5-3,1 4,4-3,5 2,4-3,5 0,0 0,-10 0,-9-4,-6 3,1-6,6 6,4-3,5 1,-4 2,8-2,-8-1,11 4,-2-4,4 4,2 0,-4 0,1 3,1-2,-6 5,0-2,-11 4,-7 0,-12 1,0 0,-4 0,10-4,6 2,10-6,9 6,5-7,3 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6:52.09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24 5303,'4'-29,"-5"-2,0 12,-2-1,3 2,0 7,-3-3,2 6,-2-5,-3 5,4-1,-4-4,6 5,0-8,0 5,0-8,0-1,0-3,0-1,0 5,0 0,0 4,0 4,0-2,0 1,0-2,0-4,0 3,0-7,0 10,0-2,3 7,-2-6,5 1,-5-5,5 2,-2 0,0 1,0-5,-1 3,-2 1,5-2,-2 8,3-5,0 4,0 2,-3-2,2 0,-3 3,4-3,-3 0,-1-1,-1 1,-1-4,5 3,-5 1,5 0,-2 0,0 2,-4-4,-4 1,-11-28,9 14,-8-20,10 22,0 7,-3 2,6 7,-2-3,0-1,3 0,-3-2,3 6,-3-6,-1-1,0 3,1-10,3 5,3-8,1 1,4 3,-4 5,-1 5,0 0,-2 0,2-1,-3-1,0 4,0-4,0 1,3 0,1-7,3 2,1-7,-1 6,-2-4,1 5,-2-8,4-4,0 3,0-3,0 5,-4 3,0 5,-1 5,-2 3,-2-6,-3-3,-4-7,4 0,0-1,4 1,0 7,0-2,0 10,0-2,0-3,0 5,0-4,0 2,0-1,-3 1,3-6,-3 4,3-2,0-4,0 2,0-4,0 2,0-1,0 0,0-5,-4 0,3 1,-6-1,3 1,-4 3,4 5,-2 5,2 3,-3-3,0 0,1-1,-1-2,0 6,3-4,-2 2,2 1,-3-2,4 0,-3 3,2-4,0 2,1-2,0 1,2-6,-1 4,2-2,0 3,0 2,0-2,0 0,-4-6,3 9,-2-9,3 6,0-3,0-5,0-1,4-3,0-1,0 1,3 3,-6 1,2 5,0-1,1-3,1-2,1-4,-1 1,-1 3,3-2,-6 10,2-3,0 6,-2 1,2-4,-3 1,0 1,-3-3,2 5,-2-4,0 1,0 1,-1-3,1 6,0-10,-1 9,0-5,1 3,0 2,3-6,-3 4,0-1,2-9,-2 7,3-5,0 7,-3 5,2-10,11-16,0-2,8-5,-6 6,-4 4,1 0,-1-3,0 7,0-3,-1 12,0 2,-3 7,2-3,-6-1,0 1,-3-4,-4 7,3-3,-2 0,5 0,-2-4,3 0,0 3,0 1,-3 0,0-4,-1 3,1-3,3 5,0 1,-3-5,2 3,-5 0,6-3,-3 5,-1-8,3 0,-2-6,3 2,-3 5,2 5,-5-4,5 5,-2-5,3 4,-3 3,2-6,-8 3,4-1,-4 1,5 1,-2 1,2-5,-3 5,3-9,1 1,3-1,0 0,0 6,0-4,-3 4,2-3,-2 7,3-7,0 4,0-1,3-1,-2 4,2-4,-3-3,0-9,4-1,-4 1,4 2,-4 2,3 1,-2 0,5 8,-5 1,2 0,0-1,-3 1,6-3,-2 2,0 1,-1-4,-3 6,6-5,-4 6,3-6,-2 3,-2-1,2-2,0 6,-2-6,5 3,-6-1,3-1,-3 1,3-3,-2-1,3 4,-4 1,2 0,-1-1,2 0,-3-2,0 6,3-7,2-1,-1 3,-1-2,-3 7,0-2,0-2,-3 1,2-3,-2 2,3 0,-3-5,3 0,-3 1,3 1,3 7,-3-3,3 0,-3-1,0-1,0 4,-3-9,2 1,-6-4,6 5,-2 5,0 3,2-6,-5 5,6-4,-6 2,5 2,-2-4,0 1,2-3,-2 4,3-1,3 2,-2-2,5 1,-6-3,6 6,-5-6,2 3,0-1,-2-2,2 6,-3-6,0 3,0-1,3-1,-3 4,7-5,-4 5,1-2,3-4,-7 5,7-5,-3 4,-1 3,0-3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01.45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137 2277,'-18'-48,"9"-14,5-17,10 5,-1 8,0 22,-2 10,2 0,3 5,0 1,-4 9,3 0,-3 8,3-7,1-2,0-5,-4 1,3 5,-6 1,5 2,-5 1,2 5,-3 0,-6 0,2-1,-7-6,4 5,3-3,-3 1,7 6,-7-5,7 0,-3 2,0-2,-1 6,0-3,-2 0,5 0,-5-11,5 9,-6-14,3 6,-1 1,2 0,0 8,2 1,-2 0,0-4,2-2,-2 2,3 4,0 0,0-2,0-6,0-2,4-3,-3-1,2 1,1-5,-3-7,6 1,-6 4,3 6,-1 10,-2 3,2 1,0 0,-2-1,5 1,-3 0,4 0,-3 3,1-6,-4 2,2 1,0-7,-2 9,2-9,0 6,-2-8,5 0,-5-1,3 5,-4 1,0 3,3 0,-3-2,3 5,-3-4,0 1,0 0,0-2,0 5,0-8,0 0,0-6,0 2,0 5,0-3,0 10,0-6,0 4,0-1,0 0,0-2,0 6,0-10,0 6,0-4,-3 5,3 0,-3 0,3 0,0-3,0 5,0-4,3 1,-3 1,3-3,-3 6,0-11,0 10,0-10,0 11,0-7,0 3,0 0,0-1,0 4,0-8,0 4,0-2,0 0,0 7,0-7,0 4,-19 24,11-12,-15 24,16-20,3 1,-8 3,7-3,-5 2,2 1,3-3,-5 3,4-4,-1 1,0 3,0-3,1 3,-1-4,3 4,-2 0,6 0,-3 3,3-2,-3-1,2 3,-2-2,3-1,0 4,0-7,3 5,3-1,2 6,2-5,-6 5,2-9,-5 6,2-3,-3 3,0-3,0 3,0-7,0 6,-4-2,4 0,-4 2,-2-6,5 6,-8-5,8 5,-5-6,2 5,1-4,-3 4,2-1,0-1,1 2,3-4,0 4,0-2,-3 1,3 1,-3-4,3 5,0-3,0 4,0 0,3 1,-2-1,2 1,-3-1,0-3,3 3,-2-6,2 5,0-5,-2 8,2-7,-3 4,0-4,0 1,0 4,0-4,0 2,0-1,0-1,0 3,0-5,-3 5,2-3,-2 0,3 6,0-8,3 9,-2-6,5 4,-2-2,0-2,-1-1,-3-1,3 5,-2-3,5 10,-5-5,6 7,-3 1,4-1,-4 1,3-1,-6-3,3-2,-1-3,-2-4,5-1,-5-1,2 2,-3 2,0-3,0 10,0-11,0 12,0-10,0 0,0 3,0-7,0 7,-4-3,3 3,-2 5,3 0,0 1,0 2,0-2,-3-1,2 0,-2-5,0-3,2 3,-2-7,0 7,2-3,-2 3,-1 1,4 3,-7 8,3 0,0 3,0-5,4-1,0 1,-3-1,2-3,-3-5,4-5,0 0,0 4,0-2,0 1,0-4,0 2,0 0,3 5,-2-8,2 9,-3-10,0 4,7 9,-2 4,3 4,-5 1,-3-10,3-3,1 6,0-14,-1 6,0-4,-2-3,2 6,-3-3,0 0,3 10,-3-3,3 9,-3-2,0-1,0 1,0-1,0-3,3-5,-2 1,2-7,-3 4,0-4,0 2,0 3,0 0,0 1,0-4,0-1,0 0,0 5,0 5,0 3,0-3,0 2,0-2,0 3,3-3,-2-2,2-3,-3-4,0-1,0 0,3 1,-2 3,3-3,-4 3,3-3,-2 4,5-1,-5 5,2 0,-3 4,3 1,-2-1,3 1,-4 6,0-5,0 5,0-7,0 1,0-1,0 1,0-1,0-3,0 2,0-2,0 3,3 1,-2-1,6 0,-6-3,2-2,-3-3,4 6,-4-8,4 7,-4-9,0 0,0 5,0 6,0 2,0 6,0-6,0-1,0 1,0 10,0-8,0 8,0-11,0-3,0 2,0-6,0-1,0-5,0-1,-3 2,2-1,-2 2,3-1,0 0,0 2,0-2,0 4,-4 3,4 2,-7-1,2 4,-2-8,-1 8,4-11,-3 9,6-12,-2 5,-1-4,4-3,-4 7,4-4,0 0,0 3,-3 0,2-1,-5 1,2 0,0-2,1 3,0 0,2-3,-3 4,4-1,0-3,0-1,0 0,0 3,0 2,-3 3,2-4,-2 1,0 3,2 2,-3 3,4 1,0-1,0 1,-3-1,2 0,-3-7,4-1,-3-9,3 4,-3 0,3 3,0 1,0-4,0 4,0 1,0 1,0 6,0-2,0 3,0-4,0 4,0-8,0 8,0 1,0 0,0 4,0-4,0-1,0 1,0-1,0 1,0-1,0 1,0-5,0 0,0-8,-3-1,2-1,-2 6,0-3,2 5,-2-6,3 4,0-1,0 1,0-1,0 1,0-1,0 1,-3 3,2-2,-3 6,4 0,0 2,0 2,0-6,-3 2,2-2,-3 3,4 1,0-1,4 1,-3-8,2-2,-3-1,0 2,0 0,0 3,4-3,-4 4,4 5,-4-1,0 1,-4-1,4 1,-7-1,6 5,-6-3,6 7,-3-7,4 3,0-5,0 1,0-8,0-2,0-8,0 4,3 0,-2 1,2 5,-3-8,0 5,3 4,-2-8,1 8,-2-7,0-3,0 8,0-6,0 3,0-2,3 0,-2 0,2 3,0-3,-2 0,2 3,0-2,1 3,0-3,2 2,-2-2,0 8,3-4,-6 4,2-5,0 1,1-4,0-1,2-1,-5 2,1-1,-2 2,0-1,0 3,0-1,0 6,0 0,4 1,-4 2,4-6,-4-1,0-1,0-3,0 0,0 2,0-6,0 9,0-8,0 13,-4-9,4 3,-4-5,4-1,0 2,-3 2,3 5,-7-3,7 3,-4-3,1 3,2 2,-6 3,2 1,1-1,1-4,3 0,-4-5,3-3,-2 0,3-2,0 1,0 4,0-4,0 2,0-1,3-1,-2 3,5-5,-5 5,4-6,-4 6,2-3,0 0,-2 3,2-6,0 5,-3-1,6-1,-2 3,0 1,2 1,-5 4,2-8,0-1,3-3,5-4,2-3,-3-4,0-2,4-2,-6 2,6-2,-7 2,0-1,2-3,-1 3,1-3,-2 3,-1 1,4-4,-3 2,3 2,-25-6,14 7,-20-8,14 6,-1 0,-2-3,3 3,0 0,-2-2,4 4,-1-8,10 2,-4-8,4 0,-4-1,0 2,0 7,0 0,0 2,-6-2,1-3,-2 0,0-1,3 1,-3-1,0 1,-1-1,1-4,-1 4,0-8,1 11,3-2,-2 4,5 2,-8-5,7 5,-4-1,3-8,3 4,-3-13,3 6,0 1,0-4,0 4,3-5,1 1,4-5,-3 3,2-8,-2 9,3-4,-1 4,-2 4,-2 5,-3 8,0 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25.09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151 7661,'-32'-36,"4"3,20 9,1 5,-1 3,4 6,-2 4,3-4,-4-1,3 1,-2 0,6 0,-6 3,2-6,0 6,-2-6,2 3,1-1,0-2,0 5,2-5,-2 3,3-1,0-5,0 8,0-9,3 6,1-4,0 4,3-3,-6-1,5-4,-5-5,6 1,-3-1,1 4,1 5,-5 2,2 5,0-9,-2 9,2-9,-3 10,0-4,0-1,0 3,0-3,0 2,3 0,-2-1,2-2,0 6,0-6,4 3,-4-1,3 2,-2-1,3 2,-4-4,3 4,-2-4,0 4,1-5,-4 2,2-3,0 3,-2-2,5 1,-2 1,3 1,-4 0,4-5,-6-5,5-3,-5 3,3-3,-1 8,-2 0,2 1,-3 6,3-5,-2 3,2-1,-13-36,4 19,-4-27,2 27,4 8,0-2,-3 6,7 1,-7 5,7 3,-7-9,3-1,0-4,-3-2,6 7,-2 1,-1 2,3 5,-5-5,5 2,-5 1,3 0,-4 3,3-7,-2 6,6-7,-7 5,6-1,-5-8,2 4,-1-8,-2 4,3-5,0-4,-4-6,7-6,-3 5,7 6,-2 10,2 8,0 1,-2 0,2 0,-3-1,0-1,0 4,0-5,-3 3,2 0,-2-3,3 5,0-5,0-1,0-1,0-3,0 7,0-3,4 3,-4 0,4-3,-4-1,3 0,-2-1,5 3,-2-2,0-1,3 1,-6 1,1 7,1-7,-2 3,2 1,-3-3,0 5,0-5,0 3,0 0,0-3,3 5,-2-4,2 1,-3-3,0 3,3-3,-2 6,2-6,0 3,-2-3,2 3,-3 0,3-2,-2 5,2-5,-3 2,0 4,4-7,-3 0,5-1,-5-7,5 2,-1-3,3-1,-4 8,3-6,-6 6,6-7,-3-1,4-4,0 3,0-3,0 5,-1-1,1 8,-1-2,0 7,0-3,0 3,-3-3,2 3,-1-8,2 4,-3-1,-1 6,-10-11,-11-3,-1-13,-2 11,6-1,-2 2,4 4,0 1,10 9,3 5,3-12,1 6,3-14,-3 6,3 1,-7-4,7 1,-3-3,1 3,2-1,-3 4,3-1,-2-3,1 8,-2-8,1 11,-2-10,0 6,2-7,3-1,-1 1,1-1,0-4,0 3,0-3,0 5,0-1,-1 1,1-1,0-9,1 3,-1-4,0 5,-4 6,3-1,-2 1,2 3,-3-2,0 6,-4-3,0 5,0-5,0 0,0-4,0 7,0 3,0 6,0-6,-3 5,2-6,-2 4,3 3,-3-10,2 9,-6-13,3 5,-4-4,4 2,-3-1,2-1,1 1,-3 0,6 8,-2 1,0 0,-1-2,0-11,-3 3,3-1,0 7,-2 7,2-2,0-2,1 1,3-3,-6 2,1-7,-2 2,0 1,3 1,1 3,-4 0,7 1,-6 0,2-4,-4-5,4 1,1 3,3 5,-3 3,-1-6,0 5,-2-5,2 4,1 1,0-5,0-1,-1-4,0-5,-3 3,6 5,-2 2,0 1,2-2,-3-1,4-3,0 2,0-7,0-1,0 0,-3-4,2 12,-2-2,3 3,-4-1,3-2,-2-1,3 3,0-6,0 6,0-6,0-3,0 1,0 0,0 1,0 8,0-19,0 12,0-12,0 6,0 4,0-1,0 7,0 7,0-3,0 6,-3-8,-1 7,1-7,-4 1,6-5,-2 0,3 2,-3 7,2-3,-2-1,3-5,0-8,0 3,-3-3,-2 5,1-1,-3 1,6-5,-3 3,4 1,0 5,-3 5,2-5,-5 3,5 1,-2 5,3 0,0-7,0 4,3-4,-3 10,3-2,-3-2,3 1,1-11,3 12,-3-12,2 14,-5-3,2-1,0-4,2-4,-1 3,0-2,-1 3,-2-5,2-3,0 7,1-2,0 7,2-4,-5 0,2 1,-3-5,0 0,0-5,0 0,0 5,0-10,0 12,-3-12,2 13,-2 1,3 5,0 0,0-1,0 1,0-6,0 4,0-10,0 3,0-5,0 1,0-1,0 0,0 1,0-1,0 1,0-1,0 1,0 3,0 1,0 8,0 1,0 0,0 0,0-1,-3-1,2 4,-2-5,0 3,2-4,-5 0,5-5,-2 0,3-5,-4 1,3-5,-2 3,3-8,0 4,0-4,0 4,0 0,0 10,0 0,0 8,0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31.49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1 817,'15'-43,"-4"4,-5 16,-5-1,6 8,-7-2,6 11,-5-3,5 0,-5-5,2 3,-3-5,0 1,0 1,0-4,0 1,0 2,0-3,0 5,0-1,0 4,0-3,0 3,0 0,0-2,0 5,0-8,0 8,0-5,3 2,-2 0,2 0,0 1,-2-3,5 1,-5-6,2 7,0 1,1 0,-1 2,1-6,-1 7,-3-6,6 2,-5 1,2-3,-3 6,3-6,-2 2,1 1,1-3,-2 6,5-6,-2 2,3 1,0-1,-1 5,1-1,-4-6,0 5,-3-5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04.83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1,'0'33,"0"-3,0-9,0 2,0 2,0 5,0-2,0 1,0-1,0-4,0 3,0 1,0 1,0 4,0 0,0 4,0 5,0 1,0 0,0-1,0-2,0-1,0-1,0-6,0-2,0-1,2 1,3 5,1-1,-1 2,0-1,-1 1,2-2,2 1,-2-4,1 0,1 2,-1 2,2 2,-1 2,1 1,-2-3,2-2,-3-6,-3-4,0-4,-2-5,1-3,1-2,-1 0,-2-1,0 0,0 2,0-2,0 4,0-2,0 2,0 3,0 0,0 1,0-3,0-2,0-2,0 1,0-3,0 4,0-3,0 0,0 4,0 7,0 7,0 5,0 1,0 1,0-2,0-7,0-4,0-7,2-4,13-10,-5-2,11-5,-6 3,3 3,5 0,1 0,2 0,4 0,3 0,7 0,9 0,5 0,5 0,5 0,5 0,18 0,6 0,-10 0,-6 0,-10 0,3 0,14 0,0 0,1 0,-5 0,-5 0,0 0,-10 0,-2 0,-1 0,-5 0,5 0,-1 0,0 0,-3 0,-5 0,-6 0,-7 0,-8 0,-5 0,-4 0,2 0,2 0,-2 0,3 0,0 0,1 0,5 0,1 0,-3 0,3 0,-2 0,4 0,5 0,-2 0,0-3,-4 0,-3-2,-6 0,-3-1,-5 1,-1 1,-2-1,0 2,0-1,-3 1,2 0,-2 1,0 2,2 0,-3-1,0 1,-2 0,2 0,-2 0,4 0,-5 0,0 0,6 0,0 0,6 0,0 0,2 0,1 0,1 0,1 0,1 0,2 0,1 0,-1 0,-3 0,-1 0,-3 0,-1 0,-1 0,1 0,2 0,2 0,3 0,2 0,3 0,2 0,0 0,3 0,0 0,-5 0,-3 0,-4 0,-1 0,5 0,1 0,-2 0,2 0,4 0,5 0,5 0,-1 0,1-2,8-1,8 0,9 0,-1 2,-3 0,-4-1,-4-2,-7 1,-5 0,-8 3,-2-2,1-1,-3-1,7 2,-2 1,-2 0,-1 1,-6 0,-2 0,-1 0,-6 0,-3 0,-4 0,-3 0,1 0,-2 0,0 0,2 0,1 0,-1 0,-1 0,1 0,-3 0,4 0,-4 0,1 0,3 0,-3 0,4 0,-6 0,5 0,-4 2,4-7,-3-3,-1-10,2-5,-1-2,-1 3,-2-1,-2 2,-1-1,1-2,-1 2,-2 0,-1 2,-1 4,0 3,0 3,0-1,0 1,0-4,0 0,0-6,0-4,0-4,0-3,0-1,0 1,0 6,-2 4,0 5,-1 2,1 1,-1 2,0 1,1 0,0-2,1-1,1 0,0-2,0-1,-2 0,0-3,-1 1,1 1,2 2,0 2,-1 3,1 0,-1-2,-1 3,-1-5,1 2,1-1,1-2,0 2,0 0,0 1,-1 2,1-2,0 2,0-2,0 2,0 1,0-3,0 0,-1-3,-2 1,1-4,0 0,1-3,1-1,0 1,-1 4,-1 1,-1 3,1 2,1-3,1 1,0 0,-1-2,1 2,0 0,0 1,0 0,0 0,0-1,0-1,0 3,0-3,0 1,0-1,0 2,0 2,10 3,-1 2,6 3,-3 2,-4 0,2-4,0-1,-2-2,-1-2,-2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39.45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178 2126,'-9'34,"3"-1,6-22,0 3,-3 1,2 3,-6 2,6 3,-6 1,3-5,-4 3,1-2,2 3,-2 5,6 1,-6 0,2 4,1-9,-4 4,8-8,-7-5,6-5,-2-1,7 14,1 2,-1 7,3-4,-2-5,-1 1,3 4,-6-4,6 4,-6-4,6-1,-3 1,4-5,-1 0,-3-1,3 2,-6-1,6 4,-6-8,2 8,-3-11,0 2,0-5,0 6,-3 4,-2 4,1 1,-3-1,2 5,1 1,-4 5,4-5,-4-1,0 0,3 1,-2 4,6 1,-3-1,4-4,0-1,-3-4,2-5,-3 0,1-1,2 2,-6-1,6 0,-2-1,3 2,0 3,0 11,0-12,0 11,0-17,0-1,-3-5,-1-1,-3 9,0-6,-1 13,4-13,1 3,0-5,2 0,-2 0,3 1,-3 9,3-3,-3 14,3-7,0 4,0-4,0-1,3 1,-2-5,5-4,-5-5,5 4,-1 2,-1 8,3-1,-2 5,2-3,-2 3,-2-5,-3-7,0-2,0-7,0 7,0 6,-3 5,2 3,-6-9,3-4,-3-4,4-5,-3 4,5 0,-2 0,3 3,0-5,0 12,-7 24,5-10,-5 17,7-28,4 0,0 1,4-1,-1-3,-2-2,1 1,-2-4,1 4,-2-5,0-3,-2-1,1 0,-5 4,2-3,-5 10,5-13,-3 10,1-11,2 7,-2 0,0 1,2 2,-2-6,3 7,-3-9,2 12,-2-9,0 7,2-8,-2 6,3-5,0 7,0-5,0-3,-3-1,2 0,-5 1,5 3,-2 0,-1 5,0-4,0 4,1-5,-1 1,4-4,-4-1,7 3,1-1,0 2,-1-4,10-33,-7 9,11-25,-9 11,0 8,-1 0,0 10,0 3,-1 0,14 4,-2-4,4 3,-8-3,-7 3,2 1,-20-15,6 3,-12-21,6 11,7-3,0 5,0-6,4 5,0-4,3 8,-2-2,6 6,-7 1,4 5,-1 0,-3-1,6 0,-5-2,2 2,0-1,-2-1,4 5,-1-6,3 3,-3 0,3 1,-4 0,1-1,2 1,-6-1,3-2,-3 5,0-9,0 10,0-7,0 0,-3-2,2-5,-2 1,0 1,2-4,-2 11,-1-6,0 3,0-1,-3 1,3-2,-3 5,-1-11,1 3,-1-3,0-1,0 1,0 3,4-3,-3 8,3-4,0 1,1-2,-1-4,4 5,-4 0,4 5,0-1,-4-14,4 7,-7-12,6 10,-3 1,4-1,4 0,-3 5,5-4,-1 8,-1-8,-1 3,1-3,0-5,4-1,0-1,-3 2,-2 5,1-1,-3 1,6-5,-3 3,1-3,-2 4,-3 5,-3 4,2 4,-2 2,0-11,2 0,-3-12,8-8,1-1,4-4,-4 6,-1 6,-1-1,2 0,0 1,2-1,-6 5,3 1,-4 12,0 2,0 7,-7-7,5-7,-4-18,6 3,0-8,-4 10,-1 0,1 1,-3 4,2 1,1 4,0 0,4 1,0 3,-3-2,2 6,-3-7,4 4,0-5,0 1,-3 3,2 5,-2 1,3 3,0 0,0-2,0 5,0-4,0 1,0-7,3-2,2-3,2 4,-3 1,3 4,-3-5,3 4,1-4,-4 0,2 4,-5-4,2 5,0-1,-2 0,2 1,-3 3,0-3,0 3,0-4,0 1,0-5,0-1,0-3,0-1,0 1,0 3,0-3,4-3,-4 1,7-1,-3 4,4 2,-4 0,3 2,-3-1,4 0,-1-5,-2 4,1 2,-2 3,4 1,-4-5,-1 3,0-6,2 2,-1-3,3-1,-3 0,1 1,-2 3,0-2,-2 6,6 1,-3 1,-1-7,4-1,-6-4,6 4,-6 2,2 1,0 0,-2 4,2 4,-3 1,0 0,-3-4,6-5,-6-3,10 2,-3-2,4 2,-4-3,3-1,-6 0,3 1,-1-1,-2 1,6-1,-3 1,0-1,0 0,-1 8,1 2,-1 7,0-2,1-9,0-7,1-7,-2 3,-3-3,0 2,0 1,0 1,0 5,-3-1,2 5,-3 0,4 8,0-3,0 6,0-5,-3 3,3-1,-3-1,0 4,-1-2,-3-3,0-3,-1 1,4 1,-2 7,2-3,-3 3,0-4,1 5,-1-5,0 0,-1-3,1-5,-1-1,0-3,0 3,1 2,-1-1,1 0,2-5,-2 0,3 1,-4 3,1 5,3 5,-2 3,5-6,-5 5,5-4,-2 2,0 2,3-4,-6 1,5 1,-2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02.51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1 192,'43'12,"-7"-2,-21-10,-5 0,0 3,29-3,6 3,28-3,12 0,-28 0,2-3,-35 2,-9-2,-5 3,3-7,12 2,10-7,4 4,0-1,-6 1,-4-1,-5 2,-5 2,-8 2,-1 0,3 2,-5-2,9 0,-2 2,0-2,8 3,-4 0,9 0,-3-4,3 4,0-4,-4 4,4 0,-8 0,-2 0,-3 0,-1 3,1-2,3 6,2-6,3 5,0-5,1 3,-5-4,4 3,-4-2,1 3,-2-4,-3 0,-1 3,1-2,3 2,-2-3,2 3,-3-2,-1 2,5 1,-4-4,4 4,-5-4,1 0,-1 0,1 0,2 0,-1 0,-2 0,3 0,-5-3,11-2,-8-2,8-1,-4 0,5 4,-1-3,-3 3,-2 0,-7-3,-1 7,0-3,0 0,4 2,0-5,4 5,6-6,1 2,3-3,-5 0,5 0,-3 0,7 0,-3 0,0-1,-1 5,-4-3,-1 6,-3-6,-6 6,-3-2,-2 3,1 0,7 0,2 0,-1 0,1-3,-1 2,2-2,8 3,1 0,9 0,2 0,4 4,1 0,-5 1,-2 3,-9-4,-1 4,-8-3,-2 1,-7-5,3 6,-3-3,3 3,5-3,0 3,5-3,10 4,-8 0,4-1,-8-3,-10 3,6-7,-11 3,3 0,3 1,-5 0,4 1,-2-4,-3 5,9-2,-4 3,5-4,2 4,0-3,5 1,-1-2,1-3,4 0,-4 4,9-3,-4 6,4-6,1 2,-1-3,-4 0,-1 0,-8 4,-5-4,-5 4,-1-2,2-1,3 2,1 0,3-2,-2 6,-1-7,-5 4,-1-1,2-3,-1 3,3-3,2 0,4 4,1-3,2 2,-2-3,3-3,1 2,-1-3,-3 1,-2 2,-3-5,-1 5,1-3,-4 4,-1 0,0-3,4 3,1-3,0 3,-5 0,3 0,-1 0,6 0,-7 0,-1 0,-1 3,2-3,-1 6,2-2,-4 0,8 2,-4-2,5 0,-6-1,3 0,-7-2,6 2,-3 0,4-2,0 2,-3-3,-1 3,9-2,2 2,8-7,-1 3,-4-6,-14 9,0 5,-13 4,3 6,0-6,0 2,0 2,-4 1,4 2,-4 1,4-4,0 4,0-5,-3-3,2 3,-1-3,2 0,0 2,2-6,2 6,0-3,-1 0,0 3,0-6,1 6,-1-3,-3 0,0 3,-3-3,2 0,-5 3,6-6,-3 6,0-3,2 0,-2 3,3-3,0 4,0-4,3 1,-3-2,3 1,0 1,1 1,3-4,-4 4,3-5,-5 6,5-3,0-3,5-1,2-6,1 0,0 4,-3-4,-1 4,-1-4,2 3,2-3,1 3,-3 0,3-2,-6 2,5 0,-3-2,0 4,3-4,-6 2,6-3,-3 0,0 0,10 4,-3-4,5 7,-3-6,-8 5,-1-5,-1 2,2-3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16.44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4771 601,'-25'0,"3"0,16 0,-1 0,-6 0,5 0,-5 0,4 0,-2 0,1 0,-4 0,-1 0,-4 0,-5 0,1 0,-1 0,0 0,1 0,-1-4,8 4,2-4,7 4,10-23,-4 7,11-20,-6 12,4 5,-4 0,-1 4,1 1,-4 3,4-3,-4 6,0-5,0-1,-4-5,0-3,-4 6,1 2,3 7,-2 0,-3-3,0-1,-4 1,6 0,1 3,-1-3,0 2,0-2,0 3,0 0,0-6,1 5,2-5,-2 6,-13-1,-8 4,-11-3,-1 2,6-3,4 0,0 3,10 2,4 3,5-3,0 2,-10 2,0-1,-12 4,3-4,-1 0,2-3,5 2,3-6,5 6,5-2,3 0,-5 2,3-5,-7 5,9-2,-4 0,-1 3,3-3,-3 3,2 0,-4 0,3 0,-6 0,9-3,-5 2,-1-5,-2 2,2 0,-8-3,5 2,-11-3,4 0,0 0,5 4,4-3,5 7,3-3,-15 9,-23 1,-20 5,-14-2,9 0,7 0,11-5,7 3,11-7,10 3,1-4,11 3,-6-3,11 3,-4-3,-5 0,4 0,-13 4,1-3,-5 2,0-3,1 0,4 4,5-4,3 4,6-4,0 0,0 3,0-2,-3 2,5-3,-4 2,1-1,-7 2,-2-3,-8 0,3 0,-3 0,5 0,-1 0,5 0,3 0,6 0,1 0,-2 0,-3 0,-4-3,-2 2,-8-3,-1 4,-4-4,-1 0,5-1,1-2,8 6,5-3,5 4,0 0,0-2,-1 1,-1-2,1 0,-3 2,-5-6,-1 6,-8-6,-1 2,-4 0,-1-2,0 6,5-3,5 4,9 0,5 0,0 0,-4 0,-5 0,-3 0,-2 0,-4 0,-1 0,0 0,1 0,4 0,1 4,3-3,1 2,1-3,2 0,1 0,-3 0,2 3,-7-2,-1 3,1-4,-1 0,0 0,5 0,0 0,1 0,-2 0,-8 4,3-4,1 4,2-4,2 0,-3 0,-1 0,0 0,5 0,0 0,5 0,0-3,0 2,2-2,-1 3,2-4,-8 4,-1-4,1 4,0-3,8 2,-3-2,7 3,-7 0,3 0,0-3,-9-1,3 0,-14 0,2 1,0 2,1-3,4 4,5 0,-4 0,11 0,-10 0,14 0,-10 0,7 0,0 0,-2 0,5 0,-8 0,4 3,-9-2,1 6,0-3,-2 4,6-4,-2 2,7-5,0 5,2-5,-2 2,1 0,-4-2,3 5,-3-2,-1 0,1 2,2-5,2 2,0-3,0 0,0 0,-4 0,7 0,-6-3,2 3,1-3,0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30.858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69,'25'6,"-4"-2,-14-1,-1-3,7 3,-5-3,4 3,-2-3,1-3,-1 2,0-5,0 2,-3 1,6-3,-6 2,6 0,-3 1,0 3,3-3,-6 2,5-5,-1 6,-1-6,3 2,-6 0,5-2,-1 6,-1-3,2 0,-4 2,4-5,-1 2,-1 0,2 1,-4 3,4 0,-2 0,1 0,5 4,0-4,2 7,0-3,-7 0,3 2,-6-5,2 5,-1-2,2 3,0-3,-1 2,3-2,2 3,8 1,5 0,-4-1,0 1,-9-1,-5 0,-3-3,3 2,0-2,0 2,7 1,-1 1,8-1,-5 1,4-4,-4-1,5-3,-1 4,-7-3,-2 2,-7-3,2-3,2-1,-1 1,-1-3,1 5,0-5,1 5,9-2,-8 3,6 0,-8 0,-3 0,5 6,-3-4,11 7,-8-8,3 2,-5-3,-1 3,2-2,-1 2,4-3,-3 0,4 0,3 0,2 0,3 0,1 0,-5 0,0 0,-5 3,5-2,0 6,9-3,1 4,4 1,1-1,-5-3,-1 2,-5-6,1 2,-8-3,-2 0,-7 0,2 0,4 0,-2-3,9-1,-4-4,8 1,4 2,-4-2,9 3,-4-5,4 1,1 3,10-3,-3 7,4-3,-11 4,-6 0,-9 0,0 0,-5-3,-3 2,-1-2,0 3,0 0,8 0,5 0,2 0,3 0,-9 0,-4 0,-1 0,-7 0,7-4,-3 0,8-3,0-1,5 0,-1 4,0-3,5 6,1-3,15 8,-3 1,9 9,-10-5,-2 4,-8-5,-7 0,-8-4,-4-1,6-3,-1 0,7 0,-8 0,-5 0,-1 0,2 0,-1-3,3 2,2-2,5 3,3 0,0 0,1 0,-1 0,-3 0,-5 0,-5 0,0 0,0 0,3-3,-3 3,0-3,0 0,0-1,0 0,3 1,-6 0,5 2,-1-5,3 6,3-3,3-1,3 3,1-2,-1 3,1-4,4 3,-4-2,4 3,-8 0,-5 0,-5 0,-1 0,2 0,2 0,-3 0,3 0,-6 3,6-2,-2 4,-1-4,3 2,-6-3,6 0,1 3,0-2,4 6,-4-7,5 7,0-6,5 6,4-3,-4 1,4-1,-8-4,-5 0,-5 0,-1 0,-29 18,17-7,-25 12,24-13,1 0,3 1,-3 0,2 2,-2-5,3 5,0-3,0 1,0 1,0-1,0 7,0 1,0 5,-3-5,2-4,-2-5,3 0,-3 1,2-1,-2 4,3-7,0 6,0-2,0-1,0 2,3-1,-3-1,3 3,0-3,-2 0,2 3,-3-3,3 0,0 3,1-6,-1 6,0-3,-2 0,2 3,-3-3,0 0,0 3,0-3,0 0,0 3,3-3,-3 0,3 3,0-6,13-6,-7 0,10-7,4 6,-9 0,18-3,-12-2,3 1,-3-3,-5 6,-5-5,-1 5,-1-5,16 9,-2-1,15 6,-8-3,-1 2,-5-3,-7 1,-2-2,-7-3,3 0,3 0,-2 0,1 0,2 0,2 0,4 0,-2 0,1 0,0 0,-3 0,-2 0,-7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06.60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0,'677'0,"-659"0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30.83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3178,'-3'-37,"-1"0,-16-67,1 14,18 84,-7-46,-27-90,28 113,1 0,2 0,1 0,1 0,1-1,5-41,-1-8,13-167,-11 154,-4 66,0 0,9-50,-4 40,-1-1,-3 0,-1 0,-4-40,1-7,2-601,-2 651,-7-44,4 45,-1-47,6 13,2-20,-16-131,9 174,1-60,8 99,5 9,10 13,-17-15,3 2,1 1,0-1,-1 0,1-1,1 1,-1-1,0-1,1 1,0-1,-1 0,1-1,12 2,8-1,0-1,30-4,-35 2,0 0,45 5,-41 2,42 15,-53-15,0-1,0 0,0-1,1-1,-1 0,1-1,0-1,18-1,-22-1,0-1,0 0,0 0,-1-2,1 1,-1-2,0 1,0-1,-1-1,1 0,17-15,-1 0,0 0,1 2,1 1,1 2,0 0,33-10,-20 10,-20 7,0 2,42-9,-56 14,-1 2,1-1,0 1,0 0,-1 1,1 0,0 1,-1-1,1 2,-1-1,12 6,-12-5,0 1,0-1,1-1,-1 0,1 0,-1-1,1 0,0 0,-1-1,1 0,0 0,-1-1,1 0,0-1,-1 0,1-1,-1 1,16-8,15-7,-20 8,1 0,0 2,1 0,34-6,-49 12,1 1,-1-1,0 1,1 1,-1-1,0 1,1 0,-1 1,0-1,0 1,0 1,0-1,0 1,-1 0,1 0,-1 1,0-1,0 1,0 0,6 7,100 107,-64-77,-39-30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33.13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1 108,'6'-4,"0"0,1 0,0 0,-1 1,1 0,1 0,10-2,2-2,1 0,0 1,0 1,0 1,39-2,90 6,-65 2,-68-1,0 1,27 6,-26-4,0-1,18 1,-23-4,13 1,0-1,39-5,-57 4,0-1,0 0,0 0,0-1,0 0,-1 0,0-1,1 0,-1-1,-1 1,1-1,6-6,0-2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09.80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0,'466'0,"-453"1,-1 1,0 0,0 0,0 1,23 9,-23-7,0-1,0 0,1-1,0-1,18 2,-13-3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06.41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233 1,'-37'0,"4"0,12 0,1 0,4 0,0 0,3 0,-1 0,0 0,3 0,0 0,-2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31.89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2052,'68'1,"76"-2,-140 0,0 1,0-1,0 0,0 0,-1 0,1-1,0 1,-1-1,1 0,-1 0,0 0,1 0,-1-1,0 1,4-6,-2 3,-1 0,-1-1,1 0,-1 0,0 0,0 0,0-1,1-8,1-8,-1 0,-1 0,-1 0,-2-29,1-48,1 24,-11-90,1 123,-1 1,-3 0,-1 1,-2 1,-2 0,-24-42,31 63,2-1,1 0,0-1,1 0,1 0,2 0,0 0,1-1,1 0,0 1,5-27,-1 26,2-1,14-40,-2 8,8-25,7-31,-13 34,-11 47,-1-1,-2 0,4-59,-9 48,11-82,-3 56,-7 50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36.91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5890 213,'-11'-9,"1"0,-1 1,-1 0,0 1,0 0,0 1,-1 0,-19-6,-14-2,-52-7,81 18,-30-4,-96-2,72 7,-18-8,-13 0,31 6,0-3,-124-28,172 29,-1 2,1 0,-1 2,0 0,0 2,0 0,0 2,1 0,-1 2,1 1,-1 1,1 0,-31 15,-10 7,-113 34,140-52,-1-2,-1-1,0-2,-61-1,-854-6,518 3,411 1,0 0,1 2,0 1,0 1,0 0,-29 14,34-13,-43 16,-70 22,112-41,0-1,-1-1,0-1,-37-2,36 0,0 0,0 2,-42 7,-10 7,-78 5,-36 10,131-18,-1-3,-88 4,81-16,0-3,-92-19,98 18,-1 2,0 2,-62 6,9-1,-247-2,356 0,-1 1,1-1,0 1,-1 0,1 0,0 0,-1 0,1 1,0 0,0 0,0 0,0 0,1 1,-1-1,1 1,-1 0,1 0,0 0,0 1,0-1,1 1,-1-1,1 1,-3 7,-4 8,2 1,0-1,1 1,-3 24,1-7,3-7,1 0,2 1,1-1,4 43,-1 0,-2-55,-1 12,7 47,-5-67,1 0,1-1,0 1,0 0,0-1,2 0,-1 0,10 14,0 2,-1-1,-1 2,-2 0,0 0,7 33,-17-59,4 22,0-1,-1 1,-2 0,0 0,-4 34,2-31,0 0,2 0,6 45,-3-51,0 0,-1 0,-1 0,-1 0,-1 0,-1 0,0 0,-1 0,-1 0,-1 0,-1-1,-8 22,5-20,1 1,1 0,1 0,1 1,1-1,-1 33,4-11,2 1,9 53,-7-63,-2-1,-2 1,-1 0,-2-1,-6 35,-10 81,10-53,7-66,-7 44,2-27,3 0,2 1,4 63,1-14,-4-57,0-9,2 1,1-1,9 55,-5-49,-1-1,-3 1,-1 0,-4 43,1 7,1-32,6 116,-3-150,2 0,0 0,1 0,1-1,1 0,10 22,-12-31,-1 1,-1 0,0 0,-1 0,2 19,3 19,14 90,-18-123,1-1,10 32,-11-41,0-1,1 0,-1 0,1 0,0-1,0 1,1-1,0 0,0 0,6 5,-3-4,-2-1,0-1,0 0,0 0,0 0,11 4,-16-7,1-1,0 1,0-1,0 0,0 1,0-1,0 0,0 0,0 0,-1-1,1 1,0 0,0-1,0 1,0-1,0 0,-1 1,1-1,0 0,-1 0,1 0,-1 0,1 0,-1-1,1 1,1-2,2-3,0 0,-1 0,1-1,-1 0,0 0,-1 0,1 0,-1 0,-1-1,3-10,0 1,-2 11,-1 1,1-1,1 1,-1-1,1 1,0 0,0 1,1-1,0 1,-1 0,1 0,1 0,7-4,-10 6,1 0,0 0,-1 0,1 1,0 0,0 0,0 0,0 0,8 0,-10 1,0 0,0 0,0 1,0-1,1 1,-1-1,0 1,0 0,0-1,0 1,0 0,-1 1,1-1,0 0,0 0,-1 1,1-1,-1 1,2 1,6 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05.50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1 485,'38'0,"-12"-1,-1 0,1 2,0 1,-1 2,1 0,37 12,-32-6,0-2,0 0,1-2,0-2,0-1,0-1,64-5,-94 3,0-1,1 1,-1-1,0 0,0 0,0 1,0-1,0 0,0-1,0 1,0 0,0-1,-1 1,1-1,0 1,-1-1,1 0,-1 0,0 1,0-1,1 0,-1 0,-1 0,1-1,0 1,0 0,-1 0,1 0,-1-1,1-2,0-9,0-1,-1 1,-3-27,2 15,-2-248,4 179,-1 77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15.35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0,'-2'17,"0"0,-1-1,-1 0,0 1,-1-1,-11 22,-6 25,13-30,2 1,1 0,-2 52,8 102,3-87,-2 426,0-503,7 38,-5-46,-1-1,0 1,-1-1,-1 1,0-1,-4 20,-1 1,-1 55,2-25,-5 18,-3 34,12-110,0 6,0 0,-1 0,0 0,-1 0,-1 0,0 0,-8 18,6-17,0 1,1 0,0 0,1 0,-1 29,6 87,1-50,-5-55,0 0,-2-1,0 0,-11 31,8-31,4-13,0 1,1-1,1 0,-1 1,2-1,1 20,0-30,-1 1,1 0,-1 0,1-1,0 1,1-1,-1 1,0-1,1 1,0-1,0 0,0 0,0 1,1-2,-1 1,1 0,-1 0,1-1,0 0,0 1,0-1,1 0,-1 0,0-1,1 1,6 1,-3 0,0 0,0 0,-1 1,1-1,-1 2,0-1,6 6,-8-6,1 0,0-1,-1 1,1-1,0 0,1 0,-1 0,1-1,-1 0,1 0,-1 0,8 0,-9-1,-1 0,0 0,0 0,0 0,0 0,0 1,0 0,0-1,0 1,-1 0,1 0,-1 1,1-1,-1 0,0 1,0-1,0 1,0 0,0 0,-1 0,2 4,13 16,-11-17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19.31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35,'140'-1,"155"3,-147 7,107 3,2083-13,-2326 0,0 0,0-1,0-1,0 0,-1 0,12-6,-11 5,1-1,-1 2,0 0,1 0,20-1,-1 4,-20 1,0-1,0-1,1 0,-1 0,14-4,-13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22.03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24,'40'0,"8"1,-1-2,74-12,-67 7,1 1,110 6,-59 1,126-2,-214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45.41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6477,'0'-1428,"-2"1391,-2 0,-12-56,8 55,1 0,-1-49,-7-130,-27-118,35 275,5 34,-1 0,-10-37,2 14,-10-92,14 82,1-22,5-125,4 84,-3-943,2 1031,1 0,13-55,-8 52,6-70,-12 20,8-110,24-37,-25 160,0-89,-8 128,3 1,1-1,1 1,12-35,-13 41,-1-1,-2 1,-1-1,-3-47,0 9,0-27,4-118,8 144,-5 41,2-46,-7 72,-1-27,1 0,2-1,1 1,1 0,1 0,10-27,-6 21,-6 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47.66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1 217,'1122'0,"-1088"-2,-1-2,0-1,-1-2,1-1,-1-1,49-23,-20 0,6-3,-29 19,-22 9,0 0,1 1,0 0,0 1,0 1,0 1,25-1,-13 4,-2 0,1-1,-1-1,29-6,-15 2,0 1,0 3,70 4,-24 0,-39-2,-3-1,0 2,83 12,-98-8,1-2,46-1,-49-2,1 1,-1 1,32 7,48 8,12 3,-87-13,0-2,1-2,-1-1,1-1,49-6,43-16,-75 8,-37 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51.85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66,'47'0,"-22"-2,0 2,0 0,0 2,0 1,0 1,47 14,-47-9,0-2,1 0,0-1,1-2,40 2,-22-6,1-1,63-12,-67 6,43-16,-58 15,1 2,1 1,31-2,-28 4,38-9,-28 2,91-19,-101 25,0 2,42 3,-28 0,-28-1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54.19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66,'524'0,"-499"-1,49-9,-48 5,47-2,562 8,-621-2,0 0,0-2,-1 1,1-2,18-6,-17 4,-1 2,1 0,29-3,-27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10.12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1806 1,'0'45,"0"-1,0 1,0-2,0-5,0-1,0-7,0 5,0-3,0 0,0-3,0 3,0 3,0 0,0 1,0-1,0 5,0 5,0 5,0-3,0 1,0-4,0-3,0-6,0-7,0-7,-2-1,-1-2,0 1,1 1,2 0,0 1,0 1,0 2,0 4,0-1,-1 0,-2-3,0-1,1 2,0 3,0 0,-1-2,0-3,1-7,-1-1,0-3,0-1,1-1,2-1,0 5,0-4,0 3,-2-1,0-1,0 5,0-1,-1 2,0 2,0-1,-2 0,2-3,1-4,-1 0,0 1,1-2,-1 3,2-3,1 1,0 7,0 1,0 5,0 2,0-1,0 2,-4-2,-2-5,1-3,0-4,5-3,-1-1,1 4,0-4,0 3,0-2,0 3,0 1,-2 3,-1-1,1-3,-3 0,2-4,1 1,-2 0,-2-2,-3 0,-2-5,0-1,-1-2,2 0,-7 0,-1 0,-5 0,-4 0,-6 0,-3 0,-6 0,-3 0,2 0,-2 0,-1 0,1 0,3 0,3 0,2 0,2 0,-3 0,2 0,3 0,1 0,3 0,0 0,2 0,3 0,0 0,3 0,-1 0,-3 0,-3 0,0 0,-4 0,1 0,-1 0,3 0,2 0,1 0,1 0,-4 0,1 0,1 0,2 0,5 0,4 0,1 0,1 0,0 0,1 0,2 0,2 0,-3 0,-4 0,1 0,-3 0,0 0,0 0,1 0,1 0,3 0,-1 0,0 0,0 0,2 0,1 0,2 0,1-11,4 2,2-8,2 7,0 0,3-3,4-6,3-7,3 0,-2 1,-1 5,0 6,-4 6,-2 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03.70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64,'50'0,"277"-13,-96-8,-183 15,47-9,-79 12,0 0,26 1,-25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05.6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2,'96'-2,"104"5,-135 7,-43-6,39 3,-50-7,0 0,1 1,-1 0,0 1,0 0,-1 1,1 0,-1 1,1 0,-1 1,0 0,10 7,-6-4,-1-1,1-1,1 0,-1-1,1 0,0-1,24 3,-1 1,-13-4,-1-1,1-1,46-3,-34 0,-18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41.1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0,'10'0,"0"0,0 1,0 0,-1 1,1 0,0 1,-1-1,1 2,-1 0,0 0,0 0,0 1,11 9,-10-9,-1-1,1 0,0-1,0 1,1-2,19 3,-2 1,-5-3,0 0,46-2,-66-1,16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25.3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1 173,'46'-2,"65"-10,-99 10,57-4,127 5,-86 3,-59-3,-27 0,0 1,1 0,-1 2,0 1,46 11,-37-5,1-2,66 5,-41-5,-7-4,0-1,86-10,-76 4,74 2,-104 6,0 1,0 2,33 11,35 8,-78-21,-1 0,1-1,0 0,1-2,-1 0,0-1,1-2,34-4,105-38,-118 29,1 1,0 3,1 1,52-2,-40 6,0-2,105-28,5-1,-143 32,16-3,0 2,46-1,-19 8,97-3,-158-1,0 1,0-1,0 0,0-1,0 0,0 0,-1 0,0-1,8-5,-7 4,-1 1,1 0,0 1,0-1,1 1,-1 1,0-1,10-1,25 2,-1 1,1 2,-1 2,78 15,-61-8,84 4,-107-12,0 2,45 12,-45-9,-1-1,46 2,-72-8,0 1,0-1,0 1,0 1,0 0,0 0,-1 0,1 1,-1 0,1 1,-1 0,0 0,0 0,-1 1,1 0,8 9,-5-2,0 1,-1 0,0 0,-1 1,0 0,-2 0,9 24,-12-30,41 125,-39-112,0 0,-2 0,-1 1,0 32,-1-37,1 1,0-1,6 20,-1 0,-6-33,0-1,0 1,0 0,0 0,1-1,0 1,0 0,0-1,0 0,1 1,-1-1,1 0,-1 0,1-1,0 1,1-1,-1 1,0-1,1 0,-1 0,1 0,-1-1,8 3,2 0,0-1,0-1,1 0,-1-1,24 0,-4-1,-19 1,1-1,-1 0,0-1,20-5,-20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54.58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2,'104'-1,"111"3,-190 1,0 1,31 10,-36-8,0-1,1-1,0-1,22 0,93-5,130 4,-124 19,-38-11,-60-4,50 0,-69-5,45 8,-44-4,42 1,5-5,129-3,-145-9,-42 8,1 0,23-1,324 3,-176 2,-167-1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57.87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0,'11'196,"0"0,-10-140,-3-1,-2 1,-20 99,17-119,-5 57,10-68,0 0,-2-1,-1 1,-1-1,-13 36,11-40,2 0,0 1,-4 34,-7 28,6-40,1 1,3 1,1-1,3 1,2 51,2 819,0-891,2 0,0-1,11 35,-7-29,5 44,-11 39,-2-84,1-1,1 1,8 49,-2-32,-2 0,-1 1,-5 67,0-62,2 1,9 65,-3-54,-2 1,-6 93,-1-51,-9 30,0-5,1-24,0-16,9 147,2-123,2-77,2-25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22.8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6,'56'1,"88"11,60 19,-138-23,-22-2,58 1,532-8,-609 0,1-2,-2-1,38-10,-37 8,0 0,0 2,37-2,-14 7,-19 0,1-1,-1-2,56-10,-49 7,0 0,1 3,-1 1,44 4,5-1,20-2,-87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37.0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2460,'11'1,"0"-1,0-1,0 0,0 0,-1-1,1-1,0 1,-1-2,1 0,-1 0,0 0,-1-2,1 1,-1-1,0 0,0-1,10-10,10-14,-3-1,0-1,-2-1,-2-2,22-45,-11 21,-26 47,0-1,-1 0,-1-1,0 0,-1 1,0-1,1-18,-2-12,-2-52,-1 89,1-11,1 0,1-1,1 1,0 0,15-36,-12 36,-1 0,0-1,-2 1,0-1,2-29,-8-581,1 626,1 0,0-1,0 1,1 0,-1-1,1 1,0 0,0 0,0 0,1 0,-1 0,1 0,0 0,0 0,1 1,-1-1,1 1,0-1,0 1,0 0,0 0,0 0,0 1,1-1,0 1,-1 0,1 0,7-3,-5 2,1 0,-1 0,-1-1,1 0,0 0,-1 0,8-9,-7 7,1 0,0 0,0 1,9-6,8 1,1 0,0 2,1 1,-1 1,1 1,45-3,13-3,-41 2,0-2,79-31,-101 32,0-2,-1 0,0-1,-1-1,0-1,-1 0,-1-2,-1 0,19-24,7-24,-34 50,1 1,0 0,18-20,12-12,-26 30,1 0,20-18,-25 29,0-1,1 1,0 0,0 1,0 0,15-3,-1-1,-6 3,0 1,0 1,0 0,23 1,-17 0,40-7,3 0,-53 8,0-1,-1 0,1-1,-1 0,25-10,-23 6,-4 2,-1 0,1 0,0 1,0 1,0-1,1 2,-1 0,21-1,-2 2,-8 0,-1 0,28 5,-44-4,0 1,0 0,0 0,0 1,0-1,0 1,0 0,-1 1,1-1,-1 1,1 0,-1 0,0 0,6 7,-2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42.06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2,'96'-1,"102"3,-138 8,-44-6,1-1,20 1,47-4,-66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9:12.09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0,'-3'48,"-16"93,10-94,3 0,-1 48,7-83,0-1,-1 1,0-1,-1 1,0-1,-1 0,-8 20,6-16,1-1,0 1,0 0,2 0,0 0,0 1,2-1,0 0,2 18,-1-30,-1 0,1 0,0 0,0 0,0 0,1-1,-1 1,1 0,0 0,-1-1,1 1,0-1,1 0,-1 1,0-1,1 0,-1 0,1-1,-1 1,1 0,0-1,0 0,0 0,0 1,0-2,0 1,0 0,5 0,11 2,0-2,0 1,30-4,-29 2,2 0,0 2,30 5,-27-2,36 1,-33-6,308-1,-245-8,172-40,-229 41,-14 3,1 0,-1 1,0 2,24-1,528 4,-541-3,-1-1,0-2,56-16,-47 11,63-10,221 15,-181 7,-59-1,110 14,-146-9,40 7,-53-7,0-2,1-2,-1-1,41-4,5 1,-40 3,0-3,67-10,-47 1,1 2,114-1,-156 9,-1-1,1-1,0-1,19-5,26-6,-55 15,0-1,0 2,1-1,-1 1,16 4,22 2,-30-6,9-1,0 2,41 8,-39-5,46 3,7 0,-57-5,0-1,0-1,46-4,74-18,-81 11,67-12,225-26,-347 48,-1 0,0 1,1-1,-1 1,0 1,0-1,0 1,0 1,0-1,11 7,1 2,-1 1,21 18,14 8,-47-34,-1-2,1 1,0-1,1 1,-1-2,0 1,0-1,1 0,9 0,65-2,-38-1,-37 1,26 1,56-8,-78 7,-1-2,1 1,-1-1,1 0,-1-1,0 0,-1-1,1 0,-1 0,9-8,-11 9,0 0,0 0,1 0,9-3,2-2,-6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16.4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86,'35'0,"-4"0,-15 0,0 0,2 0,-3 0,3 0,-3 0,-4 0,3 0,-3 0,1-2,0 0,-1-1,2 1,-1 2,3-3,-4 1,0-1,0-1,-3 2,6-1,-3 1,2 1,-4 1,3-4,-3 3,4-3,-3 4,-1-2,5-1,-3 0,2 1,-5 1,5-2,-4 1,4-3,-4 3,1-1,4-1,-5 1,3 0,0-2,-2 4,3-3,-3 3,0 1,-1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06.3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2,'96'-1,"105"3,-178 1,-1 1,30 10,-33-9,0 0,0-1,39 3,174-8,-214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20.86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35,'276'16,"-195"-10,-53-5,-1 1,37 7,-26-3,0-2,0-1,72-6,-25 1,-55 2,0 1,-1-1,1-2,49-10,-59 9,0 0,1 1,23 1,-22 1,0-1,32-5,-21-2,-1 0,43-18,-63 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0.66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45,'3'2,"0"0,0-1,1 1,-1-1,0 0,1 0,-1 0,1 0,0-1,-1 0,1 1,3-1,5 0,46 8,-1 1,-1 3,89 32,-111-35,0 0,0-3,1-1,59 2,-58-5,306 2,-201-5,-100-2,-1-1,1-3,67-19,-51 11,148-43,-122 34,-61 19,-1 1,1 1,30 0,35-6,-30 2,0 3,100 5,-56 1,26-4,137 5,-231 1,55 15,4 0,-52-12,0-1,68 3,-45-8,100-3,-96-9,-47 7,41-3,-34 6,264 3,-214 8,-51-5,48 2,73-8,-129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2.1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0,'0'28,"-2"16,3 1,2-1,1-1,15 60,-12-73,-2 0,0 1,0 38,-7 95,0-53,2-106,0 41,-1 0,-12 68,3-16,9-74,-1 0,-1-1,-12 44,9-45,0 1,2-1,1 1,-1 27,5 95,2-52,-3 68,0-139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0,'-11'156,"0"3,12-81,-2 82,-9-82,5-45,-1 44,-4 114,-1 23,10-192,-1 0,-6 29,4-28,-3 47,6 1,3 134,20-78,-15-84,-1-5,3 71,-9-95,2 0,0-1,1 1,0-1,7 19,-4-17,-2 0,0 1,3 27,3 59,1 60,-11 41,0-185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5.74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0,'-1'46,"-11"75,4-37,3 0,7 86,1-39,-2-35,-3 103,-8-128,6-46,-3 38,6 640,3-342,-2-143,0-200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8.42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0,'1'97,"0"-20,-2-1,-13 84,7-96,3 1,4 68,1-66,-12 120,1-53,9-88,-10 55,4-33,2 1,6 100,2-51,-3-65,13 102,9-35,-17-94,3 36,0 9,-2-17,-1 1,-6 96,-1-51,2 700,-1-778,-9 44,0 12,-1 24,6-64,-1 42,6-62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43.3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0,'-1'52,"2"61,0-108,-1 0,1 0,0-1,0 1,1-1,-1 1,1-1,0 1,0-1,1 0,-1 0,1 0,0 0,0 0,4 4,-1-3,0 0,1-1,0 1,0-1,0 0,0-1,0 0,12 4,5-1,0-1,0-2,1 0,47-1,-35-2,22-2,0 3,76 12,-35-1,-60-9,58 13,-60-8,0-2,65 3,82-11,-66 0,-73 0,0-3,86-20,-86 15,0 1,88-4,-103 13,0-2,50-8,-29 3,0 3,1 1,55 6,-9-1,-81-2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07.54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23,'50'0,"-1"2,0-4,79-11,-82 7,1 2,93 5,-56 0,-66-1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49.4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1,'18'0,"-5"-1,1 1,-1 1,0 0,23 5,-32-4,-1-1,1 0,-1 1,1-1,-1 1,0 0,1 0,-1 1,0-1,0 1,-1-1,1 1,0 0,-1 0,0 0,0 0,0 1,0-1,0 1,2 6,13 39,-2 1,-2 1,9 73,-14-67,-4-37,-1 0,-1-1,0 25,-23 173,19-168,-3 0,-2 0,-24 85,24-107,2 1,0 1,0 38,6 88,1-59,-2-89,0-1,1 0,0 0,0 0,1 0,0 0,0 0,0 0,0-1,1 1,0-1,1 1,-1-1,1 0,6 6,5 4,1-1,0 0,23 13,22 19,-52-38,1 0,0 0,1-1,0-1,0 0,0 0,1-1,0 0,22 5,-8-6,1 0,-1-2,44-1,545-3,-340 3,-244-2,54-11,-33 4,41-12,-70 13,1 2,0 1,38-3,-54 7,280 2,-180 8,47 1,-20-13,230 4,-144 20,-170-15,-37-4,0-1,0-1,0 0,1-1,-1 0,16-3,-26 3,45-9,64-20,-87 22,0 1,0 1,39-1,2-1,-49 6,0 1,1 1,-1 0,0 2,0 0,0 1,32 11,41 8,-43-17,0-3,84-4,32 1,-149 2,0 0,-1 2,1 0,13 5,-19-5,0 0,1-1,-1 0,1-1,0 0,0-1,-1 0,1 0,0-1,19-3,-17 1,-1 0,0-2,0 1,0-1,0-1,0 0,13-9,8-2,-17 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0.31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0,'29'0,"-4"0,-16 0,0 0,4 0,-4 0,3 0,1 0,-2 0,2 0,-1 0,1 0,-1 0,-1 0,1 0,-2 0,2 0,-3 0,1 0,4 0,-3 0,2 0,-4 0,3 0,2 0,-1 0,1 0,-5 0,3 0,-2 0,2 0,-2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51.5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0,'10'1,"1"0,0 1,-1 0,16 6,14 3,35 3,0-3,136 3,-2-15,-191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12.57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14.22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0,'3'0,"6"0,4 0,3 0,0 4,0 0,1 1,2-1,0-2,1 0,1-1,1-1,-1 0,0 0,1 0,-5 3,0 2,-4-1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52.22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2753,'467'0,"-452"-2,1 0,-1-1,0-1,0 0,0-1,-1-1,0 0,15-9,24-9,-44 20,-1 0,0 0,-1 0,1-1,-1 0,0-1,0 0,0 0,9-11,-3-2,0 1,15-31,-20 34,17-29,-14 28,-1-2,-1 0,-1 0,0 0,-1-1,4-20,-1-7,-4 23,-1 1,-2-1,2-25,-5 11,-2-155,-3 151,-11-44,12 70,-12-43,11 42,0 0,1-1,-4-32,6-310,5 177,-3-407,-4 525,-3-1,-20-84,23 126,-5-19,3 0,-3-66,9 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6:30.3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1 170,'0'-1,"0"1,1-1,-1 0,0 0,1 1,-1-1,1 0,-1 0,1 1,0-1,-1 1,1-1,0 1,-1-1,1 1,0-1,-1 1,1-1,0 1,0 0,0-1,-1 1,3 0,26-7,-19 4,22-3,0 1,37-2,-48 6,0 0,0-1,-1-2,1 0,-1-1,0-1,-1-1,23-10,-18 4,1 2,0 0,0 2,1 1,39-7,-22 8,2 3,70 1,-74 3,2 0,1 1,0 2,-1 2,59 15,-86-16,-1-2,1 0,1 0,18-2,-17 0,0 1,33 6,33 17,-57-15,0-1,49 7,-10-7,162 9,-73-16,107-3,-150-9,42 0,836 12,-980-1,0 1,0 0,-1 0,1 1,-1 0,0 1,1 0,-1 0,0 1,-1 0,1 1,-1 0,0 0,0 1,0 0,8 9,19 18,-13-14,34 41,-50-53,-1 1,1 0,-1 0,-1 0,0 1,0 0,-1 0,0 0,3 15,5 61,-1 169,-10 316,0-556,-1-1,0 0,-1 0,0 0,-1 0,0-1,-9 20,11-30,0 0,-1 0,0 0,1 0,-1 0,0 0,0-1,0 1,0-1,-1 1,1-1,0 0,-4 2,4-3,0 1,1 0,-1 0,0 0,0 0,0 0,1 0,-1 1,1-1,-1 0,1 1,-1-1,1 1,0 0,0-1,-1 1,1 0,0 0,1 0,-1 0,0-1,1 1,-1 0,0 3,0 11,0-1,1 1,1 0,4 27,19 67,-6-34,-2 14,22 93,-34-162,0 1,-2 0,-1 1,-3 40,1-13,0-34,-1 1,-6 24,-2 25,10-22,2-1,2 0,12 52,5 69,-20-140,-1 0,-1 1,-1-1,-1 1,-1-1,-1 0,-11 31,2-12,-10 26,21-63,0-1,0 1,-1-1,0 0,0 0,0 0,0 0,-1-1,-7 7,3-6,0-1,0 1,0-1,0-1,-1 0,0 0,1-1,-1 0,0-1,0 0,-11-1,-46 8,-16 2,58-8,-37 7,24-3,0-2,0-1,-72-6,25 1,47 0,-42-7,-36-2,-327 12,425 0,1 1,0 1,0 1,0 0,0 1,1 1,0 0,-25 14,4-3,26-12,-1-1,0-1,0 0,0-1,0 0,-17 0,-78-3,40-2,-336 3,386 1,0 1,1 1,-1 1,1 0,0 1,0 0,0 2,-23 12,35-17,1 0,-1 1,1-1,0 1,-1 0,1 0,1 0,-1 0,0 1,1-1,-3 6,-20 48,20-44,0 0,-12 20,10-22,0 0,-1 0,-1 0,0-1,0 0,-1-1,-1 0,1-1,-24 15,31-22,-1 1,1 0,0 0,0 1,0-1,1 0,-1 1,1 0,-1 0,1 0,0 0,0 0,0 0,0 0,1 1,-1-1,0 5,0 2,0 0,1 1,0 0,2 19,0-3,1 1,1-1,6 28,-5-28,-1-1,-1 1,-2 0,0-1,-2 1,-10 51,4-28,1 0,1-12,-2 62,9 345,-2-429,-1 0,-7 30,6-30,-1 1,0 22,5 258,-1-279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43:10.69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0,'3'1,"1"0,0 0,-1 0,0 0,1 1,-1-1,1 1,-1 0,4 3,16 8,-12-9,0 1,0 1,-1-1,1 2,-1-1,-1 1,1 1,-1 0,-1 0,0 1,0 0,0 0,-1 1,-1 0,1 0,-2 1,1 0,4 15,-3-11,0 0,1 0,1-1,0-1,1 1,0-2,1 1,0-1,16 12,-19-20,0 0,-1-1,1 0,1-1,-1 0,0 0,1 0,11 0,13 3,-3 2,-1 2,0 1,0 1,32 18,-14-7,2-3,79 22,-92-35,-19-4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2.51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1 749,'31'-27,"-2"-1,-9 14,1-4,-1 2,0 0,-1-3,-3 2,0-1,-3 0,-2 3,-2 0,0 1,0 1,1-4,0 1,0-3,1 1,-1-1,0-2,3 1,-1 3,-1 3,0 3,-3 3,2-2,-1 2,1 3,-1-2,0 4,0-5,-1 1,4-3,1 1,1-1,0 1,-1 0,0 1,1 1,0-1,-1 3,0-1,-3 0,0 0,0-1,-1 0,-1 2,4-5,-2 3,2-5,0 0,3-3,3-1,1 0,-1 0,-2 2,-4 3,-2 3,-2 1,1 1,0 0,1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37.92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24,'63'0,"-22"2,1-2,0-3,73-12,-95 12,-1 1,0 0,1 2,-1 0,1 1,-1 1,0 1,1 1,34 11,28 5,-62-17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42.73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2866,'1'-20,"1"0,8-35,-5 34,-1-1,1-25,-4-495,-3 262,3 264,1 0,0-1,6-20,6-36,2-28,-5 44,-7 39,0-1,2 2,7-18,11-36,-15 36,-2-1,-1 0,1-67,-8-533,0 621,-1-1,0 1,-1 0,-1 0,-11-27,9 26,1 1,0-1,2 1,-1-1,0-25,3 11,4-178,-3 205,1 0,0 0,-1 0,1 1,0-1,0 0,1 1,-1-1,0 1,1-1,0 1,-1 0,1 0,0 0,0 0,1 0,-1 0,0 0,0 1,1-1,-1 1,1-1,0 1,-1 0,1 0,0 1,-1-1,1 0,0 1,5-1,12-1,-1 2,1 0,31 4,-14-2,844 2,-465-6,-395 3,-1 1,34 8,-32-5,0-2,24 2,112-5,-135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43.94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0 108,'1'-4,"0"0,0 0,0 0,1 0,-1 0,1 0,0 1,0-1,0 1,1-1,-1 1,1 0,0 0,0 0,0 0,0 1,0-1,1 1,-1 0,1-1,-1 2,6-3,3-2,0 1,0 0,0 1,1 1,-1 0,15-2,169 3,-102 4,-71-2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50.35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5692 2014,'58'1,"67"-3,-122 2,0-1,0 0,0 1,0-1,-1 0,1 0,0 0,-1-1,1 1,-1-1,1 0,-1 1,0-1,0 0,1 0,-1 0,-1-1,1 1,0 0,-1-1,1 1,-1-1,1 1,-1-1,0 0,0 0,-1 1,1-1,0 0,-1-5,2-11,-1 0,-1 0,-4-35,2 17,-1-22,5-253,10 241,-7 51,-1 0,1-28,-4 10,-4-267,-21 171,20 102,-2 1,-15-53,-1-5,-4 9,20 67,1-1,0 0,1 0,1 0,-3-23,7-73,-2-18,1 125,0 0,-1 1,0-1,1 1,-1-1,0 1,0-1,0 1,-1-1,1 1,-1 0,1 0,-1-1,0 1,0 0,0 1,0-1,-2-2,-2 1,1-1,-1 1,0 0,0 1,-1-1,1 1,-8-1,-11-1,-1 0,-47 1,68 3,-1002 2,988-3,0-1,-37-9,35 6,0 1,-27-1,-299 4,164 3,163-3,0-2,-35-7,33 6,1 0,-26-1,-670 3,349 5,333-3,-23-1,1 2,-84 14,105-9,-44 0,49-5,-1 2,-38 8,39-5,0-2,-1-1,-46-3,46 0,1 0,-1 2,-45 9,48-5,-47 2,46-6,-46 9,30-3,0-3,-1-2,0-2,-47-5,-13 2,-369 2,456 1,0 1,-35 8,33-5,1-2,-26 2,-33-7,42 1,-43 2,71 0,-1 0,1 1,1 0,-1 0,0 1,1 1,-1-1,1 2,-11 5,12-2,0 0,0 0,1 1,0 0,0 1,1-1,0 1,1 0,-6 15,-11 18,9-17,2 0,0 1,2 1,1-1,2 1,-7 56,9 204,6-154,-1-115,1 1,9 36,-6-35,-2 0,3 26,-6-38,1 0,1 0,0 0,0 0,1-1,0 1,0-1,6 10,5 14,-8-11,-1 0,-2 0,0 1,-1-1,-1 1,-1 0,-4 36,1 12,3 353,1-402,1-1,8 34,-5-32,-1 0,1 24,-7 107,4 64,10-145,-7-53,-2 1,3 28,-6 317,-1-174,0-170,-1-1,-8 34,5-32,1 0,-1 24,-8 77,7-82,-1 59,9-64,13 66,-4-28,-9-67,0 1,0-1,1 0,0 1,0-1,0 0,1-1,0 1,9 10,-8-11,0 1,-1-1,0 1,0 0,-1 0,0 0,0 0,0 0,1 11,-3-7,1 0,0 0,1-1,0 1,0-1,8 15,-9-21,1 1,1-1,-1 0,1 0,-1 0,1 0,0-1,1 1,-1-1,1 0,-1 0,1-1,0 1,0-1,5 1,6 2,0-2,0 0,0 0,1-2,-1 0,29-3,-26 1,0 1,0 1,0 0,31 7,-10 4,1-2,0-2,83 6,-101-14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5:56.35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2,'85'-2,"95"4,-108 11,-52-9,0 0,27 1,95-6,60 2,-191 1,-1 0,0 1,0-1,0 2,0 0,0 0,0 1,-1 0,0 0,0 1,-1 0,0 1,13 12,-2 2,0 0,-2 2,28 44,-42-61,0 1,-1-1,0 0,0 1,0-1,-1 1,1 6,-2-8,0-1,1 0,-1 0,1 0,0 0,0 0,1 0,-1 0,1 0,0 0,0-1,0 1,0 0,1-1,-1 0,1 0,0 0,4 4,9 4,0-1,35 17,-34-21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6:16.50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1,'9'1,"0"0,0 1,0 0,0 0,-1 1,1 0,14 8,-13-6,0 0,1-1,-1 0,0-1,14 2,50 0,104-6,-60-1,-96 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6:37.36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1,'28'1,"0"2,0 0,0 3,50 15,-45-12,1-3,0-1,1-1,-1-3,1 0,36-5,20 1,-68 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06:40.36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0,'0'4923'0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6:45.58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 0,0 1,0-1,0 0,0 1,-1-1,1 1,0 0,-1 0,5 5,18 10,-4-11,0-1,0-1,1-1,-1-1,1-1,0-1,39-4,11 1,880 3,-932 1,1 1,33 8,-32-5,0-2,24 2,-17-4,0 1,56 11,-54-8,-1-1,1-1,61-4,-60 0,0 1,0 1,48 9,108 20,-138-23,0-2,0-3,52-4,66 3,-97 12,-51-9,0 0,28 1,263-4,-145-2,-147 2,1 1,35 8,-34-5,0-1,27 1,128-7,71 4,-175 11,-52-9,0 0,27 1,106-7,65 4,-147 11,-51-9,0 0,27 1,494-3,-261-4,-259 1,-1-2,34-7,-32 6,0 0,24-1,15 6,-43 1,0-2,0 0,0-1,29-5,-30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7:23.87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1,'2673'0,"-2653"1,-1 1,37 8,-35-5,0-1,27 1,-17-4,-1 1,52 11,-64-9,24 6,0-1,0-3,67 3,104-10,-190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5.37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2995 155,'-32'0,"2"0,9 0,-3 0,-1 0,-3 0,0 0,0 0,3 0,1 0,-2 0,0 0,-4 0,0 0,-3 0,-2 0,0 0,0 0,1 0,4 0,-3 0,0 0,-2 0,-5 0,1-2,-5-1,1 0,-1 0,1 3,8-2,3 0,2-1,2-2,-3 2,-14-3,10 1,-16-1,16 0,-2 0,7 0,0 1,-1-2,-3 0,-4-2,-1 0,5 1,2 1,2-1,5 3,1 1,5 1,1 0,0 1,-3-1,-4 2,1 1,-1-1,3 1,-3-2,0-2,0 1,4 1,3 2,0 0,-1 0,0 0,1 0,-1 0,0 0,-2 0,2 0,1 0,3 0,-1 0,0 0,0 0,-2 0,0 0,-3 0,-1 0,-2 0,-1 0,0 0,2 0,2 0,0 0,-3 0,-1 2,-1 0,1 1,3-1,0 1,0 0,1-1,1 2,-1-2,0 1,-1 0,0 0,0 0,0-1,1 1,-1-3,1 0,0 0,2 0,1 0,2 0,0 0,-2 0,0 0,-3 0,2 0,2 0,5 0,2 0,-3 2,16 14,-6-6,12 7,-7-13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7:25.74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32,'8'-1,"1"0,-1 0,0-1,0 0,9-4,30-6,59 6,117 7,-74 2,168-3,-294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8:28.71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1434,'1'-1,"0"1,1-1,-1 1,0-1,0 1,0-1,0 0,0 1,0-1,0 0,0 0,0 0,0 0,-1 0,1 0,0 0,0 0,-1 0,1 0,-1 0,1-1,-1 1,0 0,1 0,-1 0,0-1,0-1,5-41,-4 39,2-63,-7-106,-21 41,21 108,0 0,-1 1,-13-37,-4-14,-6-58,4 21,15 81,3 0,0 0,-2-54,6 22,0 34,2 1,0 0,2-1,6-29,-7 52,1 0,-1 0,1 1,1-1,-1 0,1 1,0 0,0-1,1 1,0 1,-1-1,2 0,-1 1,0 0,1 0,0 0,0 1,0-1,0 1,1 0,-1 1,1-1,-1 1,1 0,0 1,0-1,0 1,0 1,0-1,0 1,0 0,7 0,19 0,150 5,-111 7,-52-7,1-1,29 1,-9-4,-9-1,0 2,0 0,32 8,-16-2,-1-3,1-2,93-6,-33 1,368 2,-452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8:30.24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1,'1'1,"0"1,-1 0,1 0,0-1,0 1,1-1,-1 1,0-1,0 0,1 1,-1-1,1 0,-1 0,1 0,-1 0,1 0,2 1,31 14,-2-6,-1-1,1-2,0-2,0-1,61 0,-74-3,0 1,37 8,-36-5,2-1,22 0,325-4,-347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9:36.60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5668,'2'-1,"0"1,0-1,0 1,0-1,1 0,-2 1,1-1,0 0,0-1,0 1,0 0,-1 0,1-1,-1 1,1-1,-1 1,1-1,-1 0,0 0,0 1,0-1,0 0,0 0,0 0,0 0,-1 0,1-3,2-5,0-1,-1 1,2-21,-1-37,-8-106,3 162,-1-1,0 1,-1 0,0 1,-1-1,-12-20,11 20,0 1,0-1,1 0,1 0,0 0,-4-26,5-246,5 145,0 113,1-1,1 0,2 1,9-28,9-49,0-3,-16 78,-1 0,-1 0,2-47,-6 54,1-1,0 1,2 0,9-25,-8 25,0 0,-1 0,-1 0,1-28,-3 20,9-44,-6 44,3-52,-7-1254,-3 605,4 702,2-1,1 0,1 1,1 0,14-33,13-54,2-9,-26 96,-1 0,-1-1,-2 0,-1 0,3-46,-7-30,-5-134,-21 105,11 49,9 61,1-1,-1-25,6-19,1 47,-2-1,0 1,-2-1,0 1,-7-25,9 45,-1 0,0 0,1 1,-1-1,1 0,-1 0,1 0,0 0,0 0,0 0,0 1,0-1,0 0,1 0,-1 0,1 0,-1 0,1 1,0-1,-1 0,1 0,0 1,0-1,0 1,1-1,-1 1,0-1,0 1,1 0,-1-1,1 1,2-1,1 0,0 0,0 0,0 1,0 0,0 0,1 0,-1 1,0 0,1 0,9 1,60 14,-57-10,0-1,36 3,-12-5,4-1,78 11,-57-3,-1-4,127-6,-69-1,1516 2,-1619-1,-1-2,34-7,-32 6,0 0,24-1,337 4,-184 3,-176-2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09:39.19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1,'11'1,"1"0,-1 1,0 0,12 4,40 7,224-11,-148-3,-118 0,-1-2,34-7,-32 6,0 0,24-1,112 5,-135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2:08.9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1,'0'1,"1"0,-1 0,1 0,0 0,-1 1,1-1,0 0,-1 0,1 0,0-1,0 1,0 0,0 0,0 0,0-1,0 1,0 0,0-1,1 1,-1-1,0 1,0-1,0 0,1 1,-1-1,0 0,2 0,41 5,-39-5,12 2,-1 1,1 1,-1 0,25 10,-25-8,0 0,0-2,1 0,27 3,51 7,-67-9,1-1,29 1,1134-6,-1172 0,-1-1,37-9,-35 6,0 1,27-1,269 6,-294-1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2:10.80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1,'5'0,"5"0,6 0,5 0,3 0,2 0,1 0,-4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2:15.9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22,'0'-2,"1"1,-1 0,1 0,-1 0,1 0,0 0,-1 0,1 0,0 0,0 0,0 0,0 0,-1 0,1 1,0-1,0 0,1 1,-1-1,0 0,0 1,0 0,0-1,0 1,1 0,-1-1,0 1,0 0,1 0,1 0,38 0,51 12,1-5,132-5,-123-2,-80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2:58.29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2908,'48'0,"54"-7,-84 4,-1 0,0-1,0-1,0-1,-1 0,25-13,85-40,-108 48,-1 0,1-1,-2 0,0-2,0 0,-1 0,-1-2,0 0,-1 0,-1-1,-1-1,0 0,-2 0,0-1,0 0,7-31,12-30,-21 65,-1 0,-1 0,0-1,-2 0,5-29,5-52,-7 69,-2-1,0-29,-5-2006,1 2041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3:06.13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1849 10457,'0'10,"0"-1,0 1,1 0,0 0,1 0,6 17,-7-24,1 0,-1 0,1 0,0 0,0-1,0 1,0-1,1 1,-1-1,1 0,-1 0,1 0,0 0,0 0,0 0,0-1,0 0,0 1,0-1,1 0,-1-1,0 1,6 0,41 3,1-2,58-6,1 1,-60 2,-11 0,-1 1,0 2,72 14,-76-7,-4-1,1-1,0-1,43 2,-52-7,1 2,25 6,-25-4,46 3,55 5,-83-7,59 2,-52-8,-7 1,0-2,0-1,64-13,-28 2,-56 11,0-2,-1 0,39-13,-34 10,0 0,1 2,-1 1,1 1,0 1,-1 2,51 4,-31-2,55-4,-93 1,0-1,0 0,-1 0,1 0,-1-1,1 0,-1 0,0-1,0 0,0 0,-1 0,1-1,-1 1,0-1,-1-1,1 1,-1-1,5-7,-3 4,0-2,0 1,-1-1,-1 0,0 0,0 0,-1-1,0 1,-1-1,1-12,-6-268,1 278,-1 1,0-1,-1 1,-10-23,9 24,0 0,1 0,0-1,1 0,-3-21,4-369,5 197,-3-270,1 456,1 0,8-35,-5 34,-1-1,1-24,-3 23,0 0,7-23,-4 23,-1 0,1-24,-4 18,2 0,1 0,2 1,0 0,2 0,1 0,15-30,-19 39,1-1,-2 0,-1 0,0 0,-2 0,0 0,-1 0,-6-40,-7-10,9 51,0-1,-2-31,6 23,-2-1,-1 0,-8-28,6 26,1-1,2 0,1-1,3-37,-3-65,-11 64,7 51,2 0,-3-28,8-82,-4-57,-1 165,-1 0,-1 0,-9-21,8 25,0-1,1 1,1-1,-2-35,6-403,1 198,0 239,1 0,8-35,-5 33,-1 0,1-24,-3 23,9-45,-6 45,-1 0,1-25,-5-5,0 21,1 0,2 0,8-42,-4 29,-2-1,-1-1,-3 1,-5-50,1-10,3-1376,-1 1462,-1 0,-8-35,5 34,1-1,-1-24,5 30,-1 1,-1-1,0 1,-1 0,-1 0,0 0,-1 1,-8-17,7 13,0-1,0 0,2-1,-3-27,1 5,-20-129,19 128,2 0,2 0,2-1,5-44,-2-11,-2-1065,2 1134,10-59,-6 58,2-57,-9-494,0 562,-1 1,-9-37,7 35,0 0,-2-27,6 37,0 3,0 0,0 0,-1 1,-1-1,-2-10,3 15,-1-1,1 1,-1 0,0 0,0 1,0-1,0 0,-1 1,1-1,-1 1,0 0,1-1,-1 1,0 1,-4-3,-18-10,0 2,-1 0,-1 2,0 1,-35-7,42 12,0-2,0 0,1-1,-1-1,-33-19,44 22,0 1,0 1,0-1,0 2,-1-1,1 1,-1 1,-15-2,-86 6,51-1,-364-1,404 0,1 1,-37 8,35-5,0-1,-27 1,-650-3,337-4,-909 2,1251-1,-1-1,-36-9,36 6,-1 1,-27-1,-243 6,268-1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03.6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9750 1,'-46'0,"1"0,-4 0,-10 0,0 0,0 0,-10 0,1 0,-13 0,-5 0,4 0,-8 3,0 0,38 1,0 0,-47 4,13-3,6-2,13-3,-7 0,-8 0,2 0,3 0,2 0,5 0,-3 0,1 0,4 0,2 0,-1 0,-6-2,-6-2,-4 0,-1 1,-1 2,-4 1,5 0,7 0,13 0,6 0,-1 0,2 0,-3 0,4 0,2 0,2 0,4 0,1 0,5 0,6 0,-3 0,2 0,-4 0,-5 0,1 0,-2 0,0 0,-1 0,-2 0,1 0,5 0,3 0,1 0,2 0,-5 0,0 0,3 0,0 0,4 0,2 0,3 0,1 0,1 0,-2 0,-3 0,-3 0,-3 0,-3 0,-3 0,-2 0,-5 0,3 0,0 0,0 2,-5 3,-11 4,-3 3,-4 2,3 0,0-1,1-2,1-1,8-2,5 1,1 0,2-3,-8 1,1-3,-2 0,0-1,5-2,-3-1,4 0,5 0,3 0,5 0,-3 0,-4 0,-2 2,3 1,1 1,-1-2,3-1,-1-1,6 0,1 0,-4 0,-2 0,-8 0,-2 0,-1 0,-3 0,2 0,1-3,2-3,12-2,2-3,4 3,1 0,0 1,5 3,1 1,2 0,2 0,0 0,1 1,2 1,2 1,2 0,2 0,-2 0,-1 0,1 0,2-2,0 0,0-1,1 1,0 2,-1 0,0 0,0 0,-2 0,-1 0,-2 0,0 0,1 0,2 0,3 0,2 0,-1 0,3 0,0 0,-2 0,2 0,0 0,-1 0,-1 0,-5 0,-5 0,-2 0,-1 0,-1 0,3 0,2 0,3 0,3 0,3 0,-1 0,1 0,3 0,0 0,-5 0,0-4,-7-2,2 0,-1 2,2 2,1 0,1-1,0-1,1 1,2 0,3 0,-1 3,0 0,-4 0,-2 0,-3 0,-8 0,-4 0,-6 0,-3 0,-1 0,0 0,0 0,6 0,1 0,3 0,1 0,2 0,4 0,5 0,4 0,1 0,0 0,-2 0,-5 0,-1 0,-1 0,-2 0,2 0,-3 0,-1 0,3 0,-2 0,3 2,0 1,4-1,3 0,0-2,-1 2,-2 1,0 1,0 1,-4 1,0 1,0 0,1 0,5-2,1-2,0-1,2-2,0 0,2 0,3 0,1 0,-3 0,0 0,-3 0,4 0,0 0,3 0,1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3:13.83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1188 5298,'0'-610,"-2"586,0 0,-2 0,-1 0,-9-27,7 27,1-1,1 0,-4-44,11-36,-4-55,-11 88,9 53,0 0,-2-30,7-375,0 408,1-1,1 1,0 0,1 1,12-30,9-41,-24 81,0 1,0 0,1-1,-1 1,1 0,0 0,0 0,0 0,0 0,1 1,0-1,-1 1,1-1,1 1,-1 0,6-4,3 0,-1 0,1 2,1-1,14-4,4-1,-17 6,0 2,0 0,0 0,0 1,0 1,18 0,-14 1,-1-1,1 0,24-7,3 0,0 2,0 1,1 3,76 5,-17 0,1086-3,-1160-2,57-10,-55 7,53-3,-23 8,-27 1,-1-1,0-2,1-1,34-9,-59 10,1-1,-1 0,0-1,0-1,-1 0,1 0,-1-1,13-9,13-14,62-66,-69 65,-23 23,0 0,-1-1,0 1,0-1,-1 0,0 0,-1 0,4-12,16-77,-15 60,4-8,-3-1,-2 0,2-72,-10-306,0 409,-1-1,0 1,-1 0,-1 0,-11-28,9 28,1 0,0-1,2 0,-1 0,0-24,2 17,-1 0,-5-24,3 23,-4-45,9-366,1 208,-2 204,-2 0,0 0,-2 1,-13-41,-3 18,17 38,0 0,0-1,1 0,0 1,0-1,-2-14,-25-160,18 110,7 46,1-1,-1-34,7-25,-4-66,2 148,-1 0,1 1,-1-1,0 0,0 1,-1-1,1 1,-1 0,0-1,0 1,0 0,0 0,0 0,-1 0,1 1,-1-1,0 1,0-1,0 1,0 0,0 0,0 0,-1 1,1-1,-1 1,1 0,-1-1,1 2,-7-2,-10-1,-1 1,0 1,1 0,-26 4,13-1,-605 0,349-3,269 2,1 1,-37 8,35-5,0-1,-27 1,-43 8,67-8,-46 3,-735-6,392-4,411 2,-33 0,0-1,0-1,-54-11,44 6,-1 1,0 3,0 2,-50 5,-11-1,-342-3,426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3:51.01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32,'32'-2,"-1"0,37-9,-35 5,33 0,1 1,95 8,-38 0,988-3,-1081 1,57 11,-56-6,55 2,-48-8,-8-1,1 2,0 1,56 11,-47-6,1-2,0-2,0-1,54-6,1 2,1675 2,-1751 1,-1 1,34 8,-32-5,0-2,24 2,325-5,-349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4:29.70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0 108,'8'-1,"1"0,-1 0,0-1,0 0,9-4,31-6,25 7,-43 4,1-2,32-6,-45 4,24-5,0 2,0 1,67-2,660 11,-749-3,0-2,35-7,-34 6,1 0,24-1,336 4,-181 3,-174-1,-1 2,1 1,50 15,-51-12,1 0,-1-2,54 3,-49-8,-1 0,1 3,48 8,78 17,-127-23,1-1,-1-1,38-2,-37-2,-1 2,1 1,37 8,-22-2,0-3,0-2,0-2,50-5,10 2,5 0,122 4,-144 11,-57-7,59 3,-49-11,0-1,42-9,-78 11,0 1,0 0,0 0,1 0,-1 1,0-1,-1 2,1-1,0 0,0 1,0 0,-1 1,1-1,-1 1,0 0,0 1,7 4,4 6,-1 1,0 1,19 25,-15-17,10 3,-26-24,1-1,-1 1,0-1,0 1,0 0,-1 0,1 0,-1 1,0-1,1 1,-2-1,1 1,0 0,-1-1,1 1,0 7,0 5,-1 1,-1-1,-3 25,2-29,0 0,0 1,1-1,1 0,0 0,1 0,4 18,-5-28,1 1,0-1,-1 1,1-1,0 0,0 1,0-1,1 0,-1 0,0-1,1 1,-1 0,1-1,0 0,-1 1,1-1,0 0,0 0,0-1,0 1,0-1,0 1,4-1,12 1,1-1,30-3,-22 1,25 0,-29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4:35.36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1,'5'1,"0"0,-1 1,1-1,-1 1,1 0,-1 1,0-1,7 5,11 6,-7-7,0-2,1 0,-1-1,1 0,0-1,0-1,0 0,20-3,-13 2,0 0,0 2,24 4,21 4,0-3,0-3,101-7,-39 1,849 2,-959 1,0 1,35 8,-34-5,1-2,24 2,45-4,-42-2,1 3,78 12,-65-6,0-2,0-3,74-7,-13 2,696 2,-815-1,0 1,0 1,0-1,0 1,0-1,0 1,-1 1,1-1,0 1,-1 0,1 0,-1 0,1 0,-1 1,0 0,0 0,0 0,6 7,-5-3,-1 0,0 0,0 0,-1 1,1-1,-2 1,1 0,-1 0,0 0,1 15,2 51,-5 123,-3-73,3-117,0 0,0 0,0 0,1 0,0 0,1 0,0 0,0-1,0 1,3 6,-2-9,0-1,0 0,0 1,0-1,0 0,0 0,1-1,0 1,-1-1,1 0,0 0,0 0,0 0,0-1,1 1,-1-1,6 1,15 2,46 2,23 5,-59-6,0-1,1-2,46-2,-43-1,-16 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4:44.66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1,'30'0,"0"1,0 1,49 11,-51-8,1-1,35 1,-34-4,-1 1,31 8,-30-5,44 3,-44-6,47 9,-50-6,0-2,0-1,47-2,25 2,-95-1,1 0,-1 0,0 1,0-1,0 1,1 0,-2 0,1 1,0-1,0 1,-1 0,0 0,1 0,-1 0,0 1,-1-1,1 1,-1 0,1 0,-1 0,0 0,-1 0,1 0,-1 1,2 7,4 12,-2 1,-1 0,2 30,-6-55,3 20,1 1,0-1,14 34,-10-31,10 48,9 62,-17-75,-4-30,-2 1,2 41,-6-41,-1 1,-1 0,-12 51,1-22,6-21,-20 56,16-60,2 2,1-1,1 1,3 0,0 1,3 49,0-65,-1-1,-8 36,-2 33,10 629,4-351,-2-353,1 15,-1 1,-1 0,-2-1,-1 0,-1 1,-14 44,8-38,2 1,-8 63,10-56,1 20,2-1,6 85,1-32,-4-73,0-28,0 0,1 0,0 0,2-1,-1 1,2 0,0 0,0-1,2 0,0 0,7 16,-6-18,-1 1,0 0,-1 1,-1-1,0 1,2 24,4 17,-2-7,-2 1,-2-1,-6 87,0-27,3 500,1-592,1 0,1-1,0 1,1-1,10 26,7 30,-17-52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7:13.69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1,'848'0,"-826"0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7:27.71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28,'28'-2,"1"0,32-9,-39 7,1 0,0 1,-1 1,35 2,-55 0,1 1,-1-1,1 1,-1-1,1 1,-1 0,0 0,1 0,-1 0,0 0,0 1,0-1,0 1,0-1,0 1,0 0,0 0,-1 0,3 4,-1-2,-1 1,0-1,0 1,0 0,-1 0,0 0,0 0,0 0,0 8,-1 2,-1 1,0 0,-1 0,-1-1,-7 25,2-4,1 1,2 0,2-1,2 1,5 66,-2-7,-2 804,-1-869,-11 58,6-57,-2 54,9 390,-2-456,-1-1,-9 37,7-35,0 0,-2 27,6-31,2 151,-2-165,0 1,1-1,0 1,-1-1,1 0,1 1,-1-1,0 0,1 0,-1 0,1 0,0 0,0 0,0 0,1-1,-1 1,1-1,-1 1,1-1,0 0,0 0,0 0,0-1,0 1,0-1,0 0,1 1,3-1,10 3,0-2,0 0,0-1,31-3,-32 2,0-1,0 2,17 2,47 9,1-3,0-4,119-8,-55 1,305 2,-419 1,58 12,-58-8,56 4,1233-9,-602-1,-699 0,1-1,36-9,-36 6,1 1,27-1,-17 4,0-1,51-10,-54 7,0 1,1 2,32 2,-38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8:03.91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16820 2008,'43'1,"-25"1,0-2,0 0,0-1,31-5,-45 5,0 0,0 0,0-1,-1 1,1-1,-1 0,1 0,-1 0,0 0,1 0,-1-1,0 0,-1 1,1-1,0 0,-1-1,0 1,1 0,-1-1,0 1,-1-1,1 1,-1-1,0 0,0 0,1-6,3-33,-2-1,-7-83,1 24,3-876,-1 965,-1 0,0 0,-7-24,6 30,0-1,0 0,1 1,1-1,0 0,0 0,1 0,0 0,0 0,1 0,0 0,3-10,-3 17,0 0,0-1,1 1,-1 0,1 0,-1 0,1 0,0 0,0 0,0 0,0 1,0-1,0 1,1 0,-1-1,0 1,1 0,-1 0,1 1,-1-1,1 0,-1 1,1-1,0 1,-1 0,1 0,3 1,10 0,0 1,-1 0,25 8,-9-3,-5-2,1-2,0-1,-1-1,1-1,0-1,0-2,-1 0,0-2,0-1,0-1,0-1,47-24,-50 22,-16 8,0-1,1-1,-2 0,1 0,0 0,-1 0,0-1,0 0,9-10,14-16,52-45,-17 34,-50 34,0-1,0-1,20-16,-24 18,0 0,1 1,1 0,-1 1,1 0,0 1,0 1,0 0,1 0,13-1,39-14,-59 16,1 1,-1 0,1 0,0 1,-1 0,1 0,0 1,0 0,13 1,-16 0,0 0,0 0,0 1,0-1,0 1,0 0,-1 0,1 0,-1 1,1 0,-1-1,0 1,0 0,0 0,-1 0,1 1,2 3,6 11,-1 0,0 0,-2 1,0 0,-1 0,0 1,-2 0,-1 0,0 1,-1-1,-2 1,-1 40,2-30,9 61,-5-59,1 51,-7 937,-1-455,0-546,-1 0,-8 35,5-33,1-1,-1 26,4 670,3-349,-2 187,-1-533,-2 0,0-1,-2 0,-10 32,8-30,1 0,1 1,-3 32,-6 32,9-65,1 1,-1 26,6 427,0-458,1 1,9 36,-6-36,-2 2,3 25,-8 129,4 71,10-175,-7-52,-1 0,1 27,-6-4,-12 79,6-76,0 61,7-99,1-1,-2 0,1 0,-1 0,0 0,0 0,-1 0,-5 13,5-16,0-1,-1 0,0 0,0 0,0 0,0 0,0 0,0-1,-1 0,1 1,-1-1,0-1,1 1,-1 0,0-1,0 0,-4 1,-26 5,-1-2,1-1,-1-2,1-1,-49-5,-11 1,-6 1,-117 4,146 11,51-9,0 0,-28 1,-616-3,322-4,314 3,-1 3,1 0,-48 14,47-10,0-2,-1 0,-38 1,42-5,1 1,-27 7,-4 0,-104 23,80-14,36-8,28-6,-1-1,0-1,-19 2,-69 11,52-6,20-3,1 1,-39 16,49-15,-2-1,1-1,-1-1,0-1,-40 2,35-5,-46 9,47-6,-52 3,-662-9,722 0,0-2,-35-7,33 6,1 0,-26-1,30 5,-13-1,0 0,0-2,-32-8,33 6,-50-4,-25-4,70 8,-65-4,60 7,-43-8,43 5,0 1,-41 2,54 2,0 0,0-1,0-2,1-1,-1-1,-48-15,55 13,1 2,-2 0,-37-4,-7-1,-122-16,140 18,0 3,-1 2,1 2,-49 5,-12-1,-1004-3,1081 1,-60 12,59-8,-56 4,-866-10,922 2,-57 11,56-6,-55 2,-987-8,481-1,574 2,-1 1,-36 8,36-5,-1-1,-27 1,-634-3,331-4,302 2,10 1,-1-1,1-3,-69-12,74 10,0 1,0 1,0 2,-43 3,-69-2,74-13,53 9,-1 0,-28-1,-510 4,269 3,269-3,1-1,-37-9,35 6,0 1,-27-1,-31 5,44 1,0-2,1-1,-59-11,-38-15,90 21,-1 3,0 0,0 3,-52 5,-6-1,-66-1,-180-5,257-10,60 8,-55-3,-1345 9,1409-2,0-2,-35-7,33 6,1 0,-26-1,-669 3,347 5,-292-3,655 0,-1 0,1 0,0-1,0 0,0 0,0 0,0 0,0-1,0 0,1-1,-1 1,-7-5,1-4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8:09.23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5691,'1'-1,"0"1,1-1,-1 1,0-1,0 1,0-1,0 0,0 0,0 1,0-1,0 0,0 0,0 0,-1 0,1 0,0 0,0 0,-1 0,1 0,-1-1,1 1,-1 0,0 0,1-1,-1 1,0 0,0-2,5-41,-4 39,1-87,-1 48,6-54,-4 83,0-1,1 0,1 1,0 0,1 0,1 0,8-14,-10 20,-2 0,1 0,-1-1,0 1,-1-1,0 1,-1-1,0 0,-1-12,9-49,23-83,-25 111,-3 0,-1 0,-2-1,-4-44,0-12,3 61,1 2,-1 0,-3 0,-11-61,9 62,0 1,2-1,2 0,5-48,-2 34,-5-59,0 87,-1 0,-1 0,-9-21,8 25,0-1,1 1,1-1,-2-36,8-79,-4-76,-11 139,9 52,0-1,-2-29,5-633,3 332,-2-127,1 463,1 0,0 0,1 0,1 1,0-1,9-20,10-35,-14 35,-2-1,-1 0,1-70,-8-532,-1 613,0 0,-2 1,-1-1,-9-27,7 26,1 1,1-1,-4-45,8 27,4-178,-3 218,1 0,-1 0,1 0,0 1,0-1,0 0,1 1,-1-1,0 1,1-1,0 1,-1 0,1 0,0 0,0 0,0 0,1 0,-1 0,0 1,1-1,-1 1,1 0,-1-1,1 1,0 0,0 1,-1-1,1 0,0 1,5-1,12-1,-1 2,1 0,31 4,-14-2,-16-1,1-2,-1 0,1-1,36-9,-32 6,0 1,0 2,42 1,-45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9:35.29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88,'30'-2,"0"-1,30-6,-29 3,57-2,-44 7,7 2,-1-3,70-11,-64 6,0 2,107 5,-67 2,-76-1,0 1,35 8,-34-5,1-2,24 2,478-3,-253-4,-241 3,59 12,-58-8,57 4,758-10,-826 0,-1-1,37-9,-35 6,0 1,27-1,-23 5,0-2,-1 0,1-2,-1 0,0-2,32-11,-31 10,1 1,1 1,-1 2,1 1,0 0,-1 2,35 5,21-2,526-3,-586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06.60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6220 118,'-35'0,"2"0,8 0,0 0,-6 0,1 0,-8 0,-8 0,-10 0,-13 0,-4 0,2 0,-3 0,-1 0,-5 0,-6 0,9 0,5 0,3 0,1 0,-6 0,0 0,2-3,1-1,5 1,1 0,7 2,0-2,3 0,0-3,-12-3,-4-1,-5-3,-1-1,6 3,3 1,0 3,12 1,11 0,5 3,7 0,1 3,-1 0,1 0,0 0,-4 0,-2 0,-5 0,-3 0,2 0,-2 0,-4 0,-6 0,-9 0,-6 0,-4 0,0 0,0 0,6 0,5 0,13 2,8 0,7 1,1-1,0 1,2 0,3 0,1 2,-3-2,0 0,-1 2,2-2,2 0,-3 0,-3-3,-6 0,-8 0,-3 0,0 0,1 0,4 0,7 0,3 0,5 0,2 0,-4 2,-1 0,-1 1,0 0,4-3,0 0,1 3,2 0,2 0,3-1,1-2,-5 0,-3 0,-6 3,-6 0,-4 0,-7 0,-1-3,-3 0,3 0,4 0,0 0,2 0,0 2,2 1,2 0,0-1,2 1,0 0,-2 1,4-1,-2 0,0 0,-2 0,-2-2,3-1,7 0,6 0,5 0,5 0,0 0,2 0,3 0,1 0,-1 0,-3 0,-1 0,-2 0,3 0,1 0,2 0,3 0,2 0,2 0,-1 2,23 22,-2-5,11 7,-10-13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19:49.16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17309 4631,'716'0,"-702"1,0 1,0 0,0 1,0 0,-1 1,21 10,35 9,-65-22,0 0,0 1,-1-1,1 1,0 0,-1 0,1 0,-1 0,1 1,-1-1,0 1,0 0,0 0,0 0,-1 0,1 1,-1-1,0 1,2 4,2 6,-1 2,0-1,5 29,-8-32,0 0,1 0,1 0,0 0,0 0,11 18,-3-10,-1 0,-1 0,0 1,-2 0,0 1,-2 0,0 0,-1 0,2 31,-2 28,-6 106,-2-68,3-105,1 10,-2-1,0 1,-9 41,9-58,-2 0,1 0,-1-1,1 1,-2-1,1 1,-1-1,0 0,0 0,-1-1,0 1,0-1,0 0,0-1,-1 1,-11 6,5-5,0 0,0-1,-1 0,0-1,0-1,0 0,0 0,-19 0,-17-1,-48-5,14 0,-1108 3,1161 1,-59 12,58-8,-57 4,-573-10,640 2,1 1,-34 8,32-5,0-2,-24 2,-2-3,-84 12,81-4,7 0,-2-3,-82 4,98-10,0 2,-32 6,31-3,-55 2,45-6,-46 9,48-5,-58 1,57-8,-14 0,1 3,-92 13,94-8,1-3,-1-1,-70-6,-82 3,132 13,51-9,0 0,-28 1,-669-3,349-4,-346 2,693-1,1-2,-34-7,32 6,0 0,-24-1,-33 4,32 1,-1-1,-70-13,82 9,0 1,-36 2,39 1,0-1,-58-10,59 6,1 2,-57 0,65 4,-1-1,1-1,-1 0,1-2,0-1,-36-12,42 12,0 0,0 1,-1 1,1 1,-1 0,-35 2,28 0,1 0,-44-8,-74-10,19 3,86 11,0 1,-58 2,-26-1,48-11,54 8,0 2,-29-3,-75-7,82 7,-60-1,-455 8,536 0,-1 1,-33 8,32-5,0-2,-24 2,-32-4,45-2,-1 1,0 2,-63 12,56-7,0-2,-1-2,1-1,-56-6,0 2,-803 2,880 1,0 1,-35 8,33-5,1-2,-26 2,-670-3,349-4,-320 2,668-1,0-2,-35-7,33 6,1 0,-26-1,-173 7,-89-4,221-11,56 7,-60-2,65 7,0 0,1-2,-37-7,37 5,0 2,-51 0,50 3,0-1,-43-8,2-1,1 3,-1 2,-103 8,41 0,-2436-3,2546-1,0-2,-35-7,33 6,1 0,-26-1,-440 4,233 3,251-2,0 1,0-1,0 0,0 0,0 0,0-1,0 1,0 0,0-1,0 0,0 0,0 0,0 0,1 0,-1-1,0 1,1-1,-1 0,1 0,0 0,-1 0,1 0,0 0,0 0,0-1,1 1,-1-1,0 0,1 1,0-1,0 0,0 0,0 0,0 0,0 0,1 1,-1-2,1 1,0 0,1-6,0-152,2 53,-2 88,1 1,9-37,-6 35,-1 0,1-26,-7-96,4-58,23 67,-17 88,0-3,3-93,-11 93,-2-7,3 1,15-103,12 15,-22 106,-2-1,-1 0,-5-75,0 32,1 61,-1-1,-8-32,5 31,1 0,-1-24,5-21,1 35,-2 0,-1 0,-11-55,8 59,1 0,1 0,1-35,2 34,-1-1,-11-55,5 39,2 0,2-1,5-94,1 35,-3-582,2 657,10-58,-7 57,3-54,-6 62,0 1,10-37,-2 8,0-2,-4 26,-1 0,1-46,-8 32,-10-61,6 61,-2-63,9 42,1 24,-2-1,-2 1,-2 0,-8-43,5 41,2-1,1 1,3-1,5-54,-2-2,-3 13,3-93,-2 169,1-1,1 1,0 1,0-1,0 0,1 0,0 1,8-13,-9 17,0 1,1 0,-1 0,1 0,0 0,0 1,0-1,0 1,1 0,-1-1,1 2,-1-1,1 0,0 1,0-1,-1 1,1 0,0 1,0-1,0 1,4-1,153 4,-105 0,74-6,-59-10,-52 8,1 2,29-3,375 7,-415-1,1 0,0 1,-1 1,1 0,10 3,-3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25:50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0 218 24575,'2'0'0,"0"1"0,0-1 0,-1 1 0,1 0 0,0 0 0,-1 0 0,1 0 0,0 0 0,-1 0 0,1 0 0,-1 1 0,0-1 0,1 0 0,-1 1 0,0-1 0,0 1 0,0 0 0,0-1 0,0 1 0,0 0 0,0-1 0,0 4 0,14 40 0,-11-18 0,0 0 0,-1 29 0,-3-29 0,2-1 0,8 38 0,-3-5 0,-6-43 0,1-1 0,1 1 0,4 17 0,-6-29 0,1 0 0,-1 0 0,1-1 0,0 1 0,0-1 0,0 1 0,0-1 0,1 0 0,-1 1 0,1-1 0,0 0 0,0-1 0,0 1 0,0 0 0,0-1 0,7 4 0,4 0 0,1 0 0,-1-1 0,1-1 0,0 0 0,1-1 0,-1 0 0,17 0 0,114-5 0,-61 0 0,37 4 0,126-5 0,-225-1 0,0-1 0,0-1 0,0-1 0,-1 0 0,0-2 0,-1-1 0,1-1 0,28-19 0,-43 23 0,0 0 0,0 0 0,0-1 0,-1 1 0,0-1 0,-1-1 0,0 1 0,0-1 0,-1 0 0,7-18 0,-6 13 0,2 0 0,0 1 0,14-21 0,-1 4 0,-1 0 0,-2-1 0,16-40 0,15-27 0,-40 81 27,-1 0 0,0 0-1,-2-1 1,6-26 0,14-44-1526,-18 72-5327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25:58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24575,'8'-1'0,"0"1"0,0 0 0,0 0 0,0 1 0,0 0 0,0 0 0,0 1 0,-1 0 0,1 1 0,-1 0 0,1 0 0,-1 0 0,0 1 0,0 0 0,0 0 0,11 10 0,87 68 0,-86-66 0,1-1 0,33 19 0,-32-21 0,0 0 0,31 28 0,-44-35 0,0 0 0,0-1 0,1 0 0,-1 0 0,1-1 0,0 0 0,1-1 0,-1 0 0,0 0 0,13 1 0,7 1 0,0-2 0,35 1 0,-53-4 0,40 1 0,67-8 0,-100 5 0,-1-1 0,0-1 0,0-1 0,0 0 0,-1-1 0,0-1 0,25-15 0,-9 4 0,-12 7 0,-1 0 0,0-1 0,-1-1 0,0 0 0,-1-2 0,0 0 0,20-25 0,-34 34-124,0 0 0,0 0 0,0 0 0,-1-1 0,0 1 0,0-1-1,-1 0 1,0 0 0,0 1 0,-1-13 0,1-3-6702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26:18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1298 847 24575,'-1'-8'0,"-1"0"0,-1 0 0,1 0 0,-1 0 0,-1 1 0,1-1 0,-1 1 0,0 0 0,-9-10 0,-9-20 0,16 26 0,-1-1 0,-1 1 0,0 1 0,-1-1 0,-11-9 0,10 10 0,1-1 0,0 1 0,0-1 0,-12-23 0,13 22 0,-1 0 0,0 0 0,-1 1 0,0 0 0,-12-9 0,2 1 0,16 15 0,0 1 0,-1 0 0,0 0 0,1 0 0,-1 1 0,0-1 0,0 1 0,0 0 0,-1 1 0,1-1 0,0 1 0,-1 0 0,-8 0 0,-80 2 0,55 2 0,-465-2 0,482-3 0,1-1 0,-1-1 0,1-1 0,-1 0 0,2-2 0,-1 0 0,1-2 0,0 0 0,1-1 0,-28-19 0,43 25 0,-1-1 0,1 0 0,-1 0 0,1-1 0,1 1 0,-1-1 0,1 1 0,0-1 0,0-1 0,1 1 0,0 0 0,0 0 0,0-1 0,-1-7 0,-1-13 0,0 0 0,0-28 0,3 46 0,1 0 0,0-1 0,0 1 0,1 0 0,0 0 0,1 0 0,5-15 0,-6 21 0,1 0 0,-1 0 0,1 1 0,0-1 0,0 0 0,0 1 0,0-1 0,0 1 0,1 0 0,-1-1 0,1 1 0,0 0 0,-1 1 0,1-1 0,0 0 0,0 1 0,0 0 0,0-1 0,1 1 0,-1 1 0,0-1 0,0 0 0,1 1 0,3-1 0,22 0 0,48 3 0,-58-1 0,1 0 0,0-1 0,-1 0 0,1-2 0,33-7 0,12-5-1365,-44 12-5461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6:40.4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1,'13'2,"0"0,-1 1,1 1,-1 0,1 1,-1 0,-1 1,19 12,9 3,-18-9,0 2,-1 0,-1 1,-1 1,0 1,23 27,-25-25,0-1,2-1,0-1,1-1,0 0,34 19,-28-24,-1 0,2-1,-1-2,1 0,52 5,135-6,-161-6,-46 0,0-1,0 1,-1-1,1 0,0-1,0 1,-1-1,1-1,-1 1,1 0,-1-1,0 0,0-1,0 1,-1-1,1 0,-1 0,0 0,0-1,0 1,-1-1,1 0,-1 0,4-9,-1 0,0-1,-1 0,-1 0,0 0,-1-1,0 0,-2 1,1-21,2-16,1 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6:54.41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1407 792,'0'-2,"-1"1,1 0,-1 0,0 0,1 0,-1-1,0 1,0 0,0 0,0 0,0 1,0-1,0 0,0 0,0 0,0 1,0-1,-1 1,1-1,-2 0,-33-13,27 11,-3-3,0 0,0-1,1 0,0-1,-19-17,20 16,0 0,-1 1,0 0,0 1,0 0,-14-5,-57-38,-92-15,124 44,42 17,-1-1,-1 2,1-1,0 1,-1 1,0-1,-12 0,-83-13,51 6,-4-2,37 7,0 1,-37-2,40 4,0 0,1-2,0 1,0-2,-18-7,-54-14,73 24,0-1,1 0,-1-1,1-1,0-1,0 0,1-1,0 0,0-1,-23-19,32 23,0 0,1 0,0-1,0 0,0 0,0 0,1 0,-1 0,1-1,1 0,-1 1,1-1,0 0,0 0,1 0,0-1,0 1,0 0,1 0,0-1,0 1,1 0,-1 0,1-1,1 1,-1 0,1 0,0 0,1 0,-1 1,6-10,-3 7,1-1,0 2,0-1,0 1,10-9,-11 13,-1 0,0 1,0-1,1 1,0 0,-1 1,1-1,0 1,0 0,0 0,0 1,7-1,37-1,-22 2,-1-2,44-7,-49 4,-2 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6:57.50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1,'5'1,"0"0,-1 0,1 1,-1 0,1 0,-1 0,0 1,7 4,10 6,2 0,-1 0,0 2,34 31,-33-26,1-2,38 24,-33-29,1 0,1-2,-1-2,44 9,58 18,-113-30,-1-2,1 0,-1-1,1-1,24 0,95-8,-123 4,-1-1,0-1,0 0,-1-1,1-1,-1 0,0 0,-1-1,1-1,-2 0,1-1,-1 0,0-1,-1 0,0-1,15-21,1 0,-21 26,-1 1,1-1,-1 1,0-1,0 0,-1-1,0 1,0-1,2-7,2-5,-1 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7:09.14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0 109,'56'-21,"48"11,-76 9,1-1,31-7,-40 5,1 2,0 0,28 2,-29 1,0-1,0-2,31-5,0-14,-43 16,-1 2,0-1,1 1,0 0,0 1,8-2,14 1,53 2,-68 1,9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2:27:31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2403 7862 24575,'68'1'0,"76"-3"0,-141 2 0,-1-1 0,1 0 0,0 1 0,0-1 0,0 0 0,-1 0 0,1-1 0,-1 1 0,1 0 0,-1-1 0,1 0 0,-1 1 0,0-1 0,0 0 0,0 0 0,0 0 0,0-1 0,0 1 0,0 0 0,-1-1 0,1 1 0,-1-1 0,0 0 0,0 1 0,0-1 0,0 0 0,0 0 0,-1 1 0,1-1 0,0-6 0,0-10 0,0 0 0,-1 0 0,-4-34 0,1 16 0,4-127 0,-4-69 0,-22 100 0,-29-104 0,27 104 0,18 87 0,6 33 0,0 0 0,1-1 0,0 1 0,1-23 0,1 31 0,1 0 0,0 0 0,0 0 0,0 1 0,0-1 0,1 0 0,0 1 0,0-1 0,0 1 0,1 0 0,-1 0 0,1 0 0,0 0 0,0 0 0,1 0 0,-1 1 0,5-4 0,29-28 0,-2-2 0,39-50 0,18-21 0,-77 90 0,0-1 0,22-37 0,-25 35 0,1 1 0,27-31 0,66-81 0,-94 118 0,0 0 0,-1-1 0,-1 0 0,0-1 0,-1 1 0,8-21 0,-2-1 0,18-69 0,-7-53 0,0-27 0,-18 139 0,-3-2 0,-2 1 0,-6-87 0,0 27 0,3-1294 0,0 1390 0,-1-1 0,0 1 0,-1 0 0,0 0 0,-1 0 0,0 0 0,-1 0 0,0 1 0,-1-1 0,0 1 0,-1 0 0,0 1 0,-1-1 0,0 1 0,-9-9 0,-16-21 0,26 32 0,0-1 0,-1 2 0,0-1 0,0 1 0,-15-13 0,-3 4 0,-1 0 0,0 2 0,-1 0 0,0 2 0,-1 1 0,-29-7 0,29 10 0,-1 1 0,0 1 0,0 2 0,-1 1 0,-32 0 0,46 2 0,0 0 0,0-2 0,0 0 0,0-1 0,1 0 0,0-2 0,-29-13 0,-25-8 0,-15 2 0,50 17 0,1-3 0,0-1 0,-47-23 0,39 13 0,12 7 0,1-1 0,-49-37 0,49 33 0,0 0 0,-49-25 0,-4-1 0,72 41 0,-1-1 0,1 0 0,0-1 0,1 0 0,-1 0 0,1-1 0,1 0 0,-1 0 0,2-1 0,-1 0 0,-8-16 0,1 1 0,1 0 0,1-1 0,2-1 0,0 0 0,-8-36 0,-61-254 0,68 269 0,6 28 0,1 1 0,-3-33 0,-7-36 0,9 64 0,1-1 0,-1-25 0,4 25 0,-10-44 0,6 44 0,-4-46 0,8 46 0,-10-44 0,6 45 0,-4-47 0,9 55 0,0-16 0,-2 1 0,-1 0 0,-7-34 0,2 19 0,3 0 0,2 0 0,1 0 0,6-55 0,-1-6 0,0 30 0,-1 47 0,-1-1 0,-1 1 0,-2 0 0,-7-38 0,8 62 0,-1 0 0,1 0 0,-2 0 0,1 0 0,0 0 0,-1 0 0,0 1 0,0 0 0,0-1 0,-1 1 0,1 0 0,-1 0 0,0 1 0,-7-6 0,-4-1 0,-1 2 0,0-1 0,-18-6 0,18 9 0,1-1 0,0-1 0,-22-14 0,23 12 0,-1 1 0,-30-14 0,-2 0 0,19 8 0,-28-18 0,-17-14 0,50 34 0,-40-32 0,53 38 0,-1 1 0,1 0 0,-1 1 0,0 0 0,0 1 0,-22-6 0,-21-8 0,-49-27 0,71 30 0,0 2 0,0 1 0,-1 2 0,-1 1 0,0 1 0,0 2 0,-36-1 0,54 4 0,1 0 0,0-1 0,-28-12 0,30 11 0,0 0 0,0 1 0,-1 0 0,1 1 0,-19-2 0,-19 4-1365,28 1-5461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12:27:44.54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2,'19'-1,"-1"0,1 2,0 1,-1 0,1 1,-1 1,0 0,0 2,0 0,-1 1,23 12,-28-12,1-1,0-1,1 0,20 4,-22-6,-1 0,1 0,-1 1,0 0,0 1,-1 1,15 9,8 8,2-2,46 23,23 12,28 24,-9-18,66 61,-183-117,1-1,-1 1,0 1,-1-1,1 1,-1 0,-1 0,1 0,-1 1,-1 0,5 13,1 7,-2 1,3 32,-6-36,0 0,17 48,-8-39,-4-10,0-1,15 25,-18-35,0 0,-1 1,-1 0,0 0,3 27,0-3,-1 8,-1 1,-3 0,-4 74,-1-20,2-81,-1 0,-8 35,5-34,1 1,-1 24,4 425,3-227,-2-233,1 0,0 0,1-1,0 1,0-1,1 1,1-1,0 0,0 0,1-1,0 1,1-1,0 0,0-1,1 1,0-1,0 0,17 12,19 26,-38-39,0 0,1 0,0-1,0 0,1 0,-1-1,1 1,9 4,43 19,-18-9,0 2,71 50,-103-66,1 0,0-1,0 0,0-1,0 0,1 0,0-1,17 2,-16-3,0 1,0 0,-1 1,1 0,-1 1,22 11,-15-3,1-1,1 0,0-2,0 0,1-2,41 12,-49-17,1 1,-1 1,-1 0,1 1,-1 1,0 0,0 0,20 18,-11-10,44 20,-26-15,3 0,-32-16,0 0,0 1,0 1,0 0,-1 0,9 8,-9-7,0-1,0 0,0 0,1-1,-1-1,19 7,-15-7,-2 1,1 1,0-1,14 12,-11-7,1-1,0 0,0-1,27 8,-26-10,-1 1,1 1,-1 0,24 16,37 28,-47-33,34 28,-55-40,0 1,-1 1,0-1,-1 1,0 1,0-1,10 21,-5-5,-1 1,-1 0,-2 1,0 0,-1 0,-2 1,-1-1,-1 1,-2 31,-1-36,1 0,-1 1,-1 0,-1-1,-1 1,-2-1,0 0,-10 28,12-44,-18 42,2 0,-15 61,25-67,-3 0,-28 72,35-102,1-1,0 1,1 0,0 0,1 0,0 19,4 86,1-45,-1 23,-5 125,-10-150,9-52,0 1,-2 29,6 6,0-23,-1-1,-2 1,-8 41,1-16,9-44,-1 0,0-1,-1 1,-1-1,0 0,-1 0,-6 13,-18 48,24-58,0-1,0 0,-1-1,-11 18,-106 148,104-156,-1-1,0 0,-26 19,24-22,1 2,0 0,-18 26,-10 35,42-72,1-1,0 1,0 0,1 0,0 1,1 0,0-1,-3 17,-2 11,2 1,1-1,0 58,5 2,4 96,3-153,22 74,-14-60,18 78,-22-77,-4-27,-1 1,0 40,-5-65,2 16,-2 0,-1 0,0 0,-1 0,-2 0,0 0,-1-1,-15 39,8-33,8-15,-1 0,-1 0,0-1,-13 18,15-24,0 0,0-1,0 0,0 1,0-1,-1-1,0 1,1-1,-1 1,0-1,0-1,0 1,-1-1,-7 1,-56 8,52-5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07.16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3666 93,'-28'0,"3"0,16 0,0 0,-3 0,2 0,-2 0,-2 0,5 0,-14 0,2 0,-15 0,4 5,-4-4,5 3,1-4,-1 0,11 0,-3 0,13 0,-8 0,4 5,-5-4,-5 3,4-4,-4 0,5 0,4 0,2 0,5 0,-5 0,3-4,-2 3,-7-8,-7 8,-6-8,-10 8,4-8,1 8,10-4,4 1,13 2,-3-2,5 4,-5 0,3 0,-2 0,-1-4,-2 3,-9-3,-1-1,-5 4,-1-3,1-1,-1 4,6-4,5 1,7 4,4-4,-32 4,2 0,-36 0,-8 0,6 0,-13 0,23 0,15 0,14 0,19 0,6 0,4 0,-15 0,-18-6,-18 5,-6-10,1 10,19-4,4 5,21 0,-2 0,13 0,-3 0,4 0,-13 0,0 0,-12 4,4 2,4-1,7 0,1-1,8-3,-3 3,4 0,1-3,-9 7,6-3,-11 4,8-4,-1 3,2-7,5 3,-1-1,-4-2,3 7,-8-7,8 3,-3-4,4 0,1 4,-16 1,-4 5,-16 1,7-1,-5 1,10-1,5-4,9-2,5-4,3 4,-19 2,-5-1,-11 4,-5-7,12 7,2-3,11-1,1 0,9-2,-2-2,7 3,-3-4,4 0,-9 0,2 0,-8 0,0 0,-1 0,-6 0,1 0,-1 5,6-4,1 3,5-4,5 4,1-3,4 3,-4-4,-1 0,-9 4,3-3,0 4,7-5,4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13.8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2119 47,'-32'0,"4"0,7 0,-3 0,-4 0,-2 0,-2 0,0 0,-3 0,0-3,-2 0,2 0,1 0,1 3,0 0,-6-2,-3-1,-1 0,-1 1,1 1,1 1,0 0,5-2,1 0,2-1,0 0,-2 1,0 0,0-2,4 1,0 1,4 1,0 1,1 0,3 0,-3 0,2 0,-1 0,1 0,3 0,0 0,0 0,4 0,0 0,2 0,3 0,-3 0,2 0,-1 0,-3 0,-1 0,-2 0,0 0,0 0,-3 0,2 0,0 2,1 2,2 3,-2 0,0 1,-4 0,0 1,0-1,1 0,5-2,1-1,0 2,2-2,-2-2,2 0,2-1,1 1,4 1,4 7,3-1,2 4,0-2,0 2,0 7,0 11,0 2,0 5,0 4,0 2,0 10,0 1,0 0,0-1,0-6,0-5,0-9,0-8,0-3,0-5,0-2,0-3,0-3,0 0,2-1,0 0,3 3,-1-3,0 4,1-2,-1 6,3 5,1 4,1 0,-1 2,1 2,-3 1,2 2,-1-4,-1 0,1-1,0-1,-1 3,2-2,-2-2,-1-5,0-3,0-3,0-3,-2-2,1-3,0 2,1 2,0 0,0 0,0 0,0 3,-3 0,1 5,-2 1,2 4,0 3,1 3,-1 0,1-2,-2-2,-2-8,0-4,0-4,0-3,4 5,-3-4,3 5,-4-4,0 5,0 6,0 2,0 4,0-1,0 1,0 9,0 2,0 2,0-4,0-4,0-4,0-3,0-2,0-2,0 0,0 3,0 1,0 3,0 3,0-1,-2 1,-1 0,-1-3,0-1,2-1,-3 0,0 5,-1 1,0-1,2 1,-1-2,2 1,0-3,1-3,0-2,0-3,-1 4,0 1,0 3,0 3,0 4,0 3,0 1,0-4,0-7,0-4,3-3,0-1,0-3,0-3,0-3,0-1,0 0,0 3,0 2,0 7,0 3,0 5,0 5,0 0,0 0,0-4,0-4,0-1,0-2,0 1,0 0,0-3,0 3,0 0,0 1,0-2,0 0,0-2,0 2,0 0,0 0,0 3,0-2,0-2,0-6,0-4,0-3,0 0,0 2,0-2,0 2,0 1,0 13,0 14,0 9,0 1,0-11,0-7,0-5,0-2,0 0,0-2,0-3,0-1,0-1,0 1,0-1,0-1,0 0,0 2,0 2,0 4,0 2,0 2,0 5,0 0,0 5,0 0,0-4,0-3,0-3,0 2,0 1,0-2,0-5,0-2,0-4,0-3,0-2,0-2,0 1,0 0,0 0,-2 4,-1 1,1 3,-3 0,2 3,0 4,-2 0,2-1,-1-4,-1-1,0 2,0 1,-1 3,0 0,0-2,1-4,2-4,-2 0,1-2,-1 2,-2 0,2 0,-1 3,1 0,-1 1,1 0,2 2,-2 0,2 1,-1-4,-3-3,2 0,-2 1,0 2,0 0,0 0,1-2,0-3,1-3,3-4,0 3,2-2,-2 2,-1-3,1 1,-10-33,5 13,-7-25,9 23,1 1,2 3,-4-1,3 0,-6-2,6 4,-6-5,4 52,0-5,3 45,2-14,0 3,0 7,0-1,0 5,0-3,0-4,0 2,0-8,3-6,2-9,3-14,2-7,-1-5,2-3,3 0,-1-1,0-4,-2-2,-1-1,0-1,0 1,-1-1,-1-1,1 0,0 0,-1 1,-1 0,-1 0,-3 0,1-1,-1-1,0-3,1 1,-2 1,1-1,-1 2,-2-3,0 1,0 2,0 0,0 1,0-1,0-4,0 4,0-2,0 2,0-2,0-1,0 5,0-3,0 3,0-6,0 2,0 0,0 2,0 2,-2 1,-3 3,-2 2,-1 2,0-1,0 0,1-3,0 0,0 0,2 0,0 1,-2-1,1-2,-2 0,1 2,-2 1,-1 1,2-1,1-3,1-1,1 2,-2 2,2-1,1 0,2-1,1 2,1-1,0 0,-2-3,0 1,-1 2,1 3,1 3,-2 3,0 4,0 1,-2 3,1-1,1-3,1-4,2-3,0-3,0 1,0-1,0-1,0-1,0-3,0 0,0-1,0-3,1-2,2 2,0-2,2 3,0-3,-1 0,-1 0,1 2,-1 0,2 1,-1 2,-2-2,1 3,-1 0,1-3,0 2,-1-1,-2-1,0-1,0-3,3 3,-2-3,3 3,-2-3,1 1,-1 6,0 0,-1 7,-1-3,0 0,0 1,0 0,0 1,0 0,0 0,0-3,0 0,0-4,0-1,0-2,0-3,0 2,0 0,0 0,0-1,0 0,0 2,0 1,0 0,0-1,0 0,0-1,0 0,0 2,0-2,0 1,0 0,0 1,0 0,0 2,2 3,3-3,1 0,3 0,0 3,0 6,2 3,-2 4,0 0,-1-1,-1 1,0-3,-2-6,-2-3,0-6,-3-3,0 1,0 0,0-1,0 3,0-3,0 1,0-1,0-1,0 5,0-4,0 3,0-2,0-1,0 2,0-3,0 1,0 3,0-4,0 3,0 0,0 6,0 6,0 3,0-2,0 0,0-7,0-2,0-6,0-2,0 5,16-16,-2 2,14-18,-7 2,0-1,1 1,-3 3,-3 3,-3 4,-4 2,-1 1,4-1,-2 1,2-1,-2 0,-1 1,1 1,-1-2,0 2,1-1,3 0,0 0,3-1,0 2,0-2,-1 2,1-2,0-1,-3 3,-1 1,-3 1,4 1,-3 0,2 0,0 0,-4 8,2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2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24575,'0'8'0,"0"-1"0,0-1 0,0 1 0,0-1 0,-3 1 0,-1 1 0,1 3 0,-2 4 0,2 2 0,-3 10 0,-3 4 0,-3 8 0,-2 9 0,-1-2 0,0 7 0,-1 9 0,-4 8 0,-1 13 0,0-2 0,3-3 0,3-1 0,3-5 0,1 0 0,0-9 0,1-7 0,3-10 0,1-8 0,2-6 0,1-6 0,1-1 0,2-5 0,0-3 0,0-1 0,-1 0 0,1 9 0,0 6 0,0 3 0,0 4 0,0 4 0,0 5 0,2 8 0,3 3 0,0 0 0,2-3 0,-2-10 0,-2-10 0,1-8 0,-2-6 0,1-3 0,1-5 0,-1 2 0,2 5 0,4 7 0,4 11 0,3 2 0,3 5 0,2 4 0,4 0 0,-2 0 0,0-2 0,-1-2 0,-2 2 0,1 0 0,-1-3 0,-1-2 0,3 1 0,-1-2 0,0-1 0,0 0 0,-6-9 0,3 4 0,0 1 0,3 2 0,4 7 0,6 8 0,3 3 0,4 7 0,3 3 0,2 2 0,5 7 0,-1-2 0,2 2-703,4 5 703,1 3 0,-2-1 0,-4-6 0,-7-13 0,-7-10 0,-6-7 0,-9-11 0,-6-11 0,-5-10 703,-2-4-703,0-4 0,-1 0 0,0 0 0,-1-1 0,-2 0 0,0 0 0,-2 1 0,0 2 0,0 1 0,0 2 0,3 4 0,3 2 0,4 0 0,4 3 0,0-2 0,2 0 0,0 2 0,0-2 0,-1 0 0,1-1 0,-2-2 0,1-2 0,0 1 0,2 1 0,2 2 0,2 1 0,0 3 0,-2-2 0,-1-1 0,-2 0 0,-2-3 0,-3-2 0,-1 0 0,-2-1 0,0-1 0,1 1 0,1-1 0,0 2 0,-1 1 0,1 1 0,1 0 0,2 0 0,2 2 0,-1-1 0,-2-1 0,0 2 0,0-1 0,0 3 0,0 1 0,0 1 0,-1-1 0,-1-1 0,0-2 0,-5-4 0,0-3 0,-2-2 0,-2-3 0,2 1 0,-1 1 0,2 0 0,0 0 0,2 0 0,2 0 0,3 0 0,0 0 0,2 3 0,-2 1 0,1 4 0,2 2 0,-2 1 0,2-1 0,-3-1 0,1 0 0,-1-3 0,-1-2 0,-1-2 0,0-3 0,0 0 0,3 0 0,0 2 0,0-2 0,-1-1 0,-1-1 0,-3-1 0,0 0 0,-1 0 0,-2 1 0,-1 0 0,0-1 0,0 0 0,1 1 0,0 1 0,3 2 0,9 5 0,8 3 0,10 8 0,5 5 0,0 2 0,-1 1 0,2 4 0,4 6 0,2 2 0,0 5 0,-6-3 0,-6-5 0,-6-2 0,-7-10 0,-6-7 0,-2-3 0,-5-6 0,0-3 0,-2-4 0,0 0 0,-1 2 0,5 13 0,2 11 0,5 7 0,4 7 0,3-3 0,0 0 0,-2-4 0,-2-6 0,-4-6 0,-2-6 0,-3-5 0,-3-4 0,-2-1 0,0-2 0,1 0 0,-1-1 0,-2 0 0,-1-2 0,-2-1 0,2 1 0,2 0 0,0 2 0,2 1 0,0 1 0,1 2 0,2 2 0,1 3 0,3 1 0,0 1 0,0 0 0,-2-2 0,-2-1 0,1-1 0,-2-2 0,-1-1 0,2 1 0,-2 1 0,1 0 0,0 4 0,1 1 0,0 2 0,0 5 0,3 6 0,-2 5 0,2 3 0,1 1 0,0 0 0,3 4 0,2 2 0,1 1 0,-1 0 0,0-5 0,-2-8 0,-4-10 0,-4-8 0,-2-6 0,-3-2 0,1-4 0,-1 0 0,2-1 0,0-1 0,1 0 0,-1 0 0,1-2 0,2 0 0,2 0 0,3 0 0,5 0 0,1 0 0,2 1 0,1 2 0,-2 0 0,2 3 0,-3-2 0,-3 1 0,0 0 0,-2 0 0,1 1 0,-2 2 0,-1-1 0,-1-1 0,-2 0 0,-1-2 0,-2-1 0,0 0 0,-1-1 0,0 1 0,0-2 0,1 3 0,-1 0 0,1 0 0,0 1 0,-1-2 0,0-1 0,-2 1 0,1-2 0,0 1 0,0 1 0,0 0 0,0 2 0,-1 1 0,1 1 0,0-1 0,-1 0 0,-3 0 0,-1 2 0,0 2 0,2 3 0,0 2 0,1 2 0,1-1 0,0 1 0,1 1 0,3 2 0,-3-7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31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2291 245 24575,'-12'0'0,"0"0"0,0 0 0,0 0 0,-7 0 0,1 0 0,0 0 0,-3 0 0,5 0 0,-5 0 0,1 0 0,2 0 0,-2 0 0,4 0 0,1 0 0,0 0 0,-1 0 0,0 0 0,1 0 0,-1 0 0,4 0 0,-1 0 0,1 0 0,1 0 0,1 0 0,1 0 0,2 0 0,-1 0 0,0 0 0,-1 0 0,-1 0 0,0 0 0,-1 0 0,0 0 0,0 0 0,0 0 0,0 0 0,-2 0 0,-1 0 0,-1 0 0,0 0 0,-1 0 0,1 0 0,-1 0 0,1 0 0,0 0 0,0 0 0,0 0 0,0 0 0,-2 0 0,-2 0 0,-1 0 0,0 0 0,-1 0 0,1 0 0,-1 0 0,-4 0 0,8 0 0,-5 0 0,10 0 0,0 0 0,0 0 0,0 0 0,-1 0 0,0 0 0,-1 1 0,1 1 0,2 0 0,0 0 0,-2 0 0,0 0 0,-2-1 0,-1 0 0,2-1 0,1 0 0,0 0 0,1 0 0,-1 0 0,0 0 0,3 0 0,-1 0 0,0 0 0,-1 0 0,-1 0 0,0 0 0,0 0 0,-1 0 0,-1 0 0,-2 0 0,-1 0 0,2 0 0,0 0 0,0-1 0,-2-3 0,-1-1 0,0-2 0,1-1 0,2 0 0,1 1 0,-1 1 0,3 1 0,0 1 0,1 0 0,1-1 0,0 1 0,-1 1 0,1 0 0,1 0 0,1 0 0,2 0 0,-2-1 0,0 0 0,1 1 0,-1 0 0,1 0 0,-2 0 0,-1 0 0,0-1 0,-2 0 0,0 1 0,-2-1 0,-1 0 0,4 1 0,1 0 0,1 1 0,2-1 0,0 1 0,0 0 0,-1 0 0,0 2 0,-2 0 0,0 0 0,-2 0 0,-1 0 0,1 0 0,-2 0 0,1 0 0,-1-2 0,-1 0 0,0 0 0,2-1 0,0 1 0,3 0 0,1-1 0,2 1 0,2 0 0,0 1 0,-2-1 0,0 1 0,-1-1 0,0 0 0,0 2 0,-2-1 0,0 1 0,-2 0 0,2-1 0,2-1 0,-1-1 0,1 0 0,-1 0 0,0-2 0,0 0 0,0-1 0,0 1 0,1 0 0,2 1 0,1 0 0,0 1 0,0 1 0,0-1 0,0 1 0,-1 0 0,-2 0 0,0 0 0,-2 1 0,0-1 0,2-1 0,0 1 0,3-1 0,0 0 0,0 0 0,-1-1 0,3 2 0,1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34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303 125 24575,'-14'0'0,"2"0"0,-2 0 0,0 0 0,-2 0 0,-4 0 0,-1 1 0,-3 3 0,0 1 0,0 2 0,1-1 0,2-2 0,3 0 0,3-1 0,3 0 0,4 0 0,2-1 0,2-2 0,3-1 0,6 0 0,1-2 0,5 2 0,-3-1 0,-1 0 0,0 2 0,0 0 0,0 0 0,-1 0 0,0 0 0,1 0 0,4 0 0,6-2 0,4-2 0,3 0 0,-1-2 0,-4 1 0,-3 1 0,-5-2 0,-3 3 0,0 1 0,-3-1 0,-2-1 0,-1-2 0,0-2 0,1 0 0,2 4 0,1-1 0,0 2 0,-1 0 0,-1 0 0,-1-1 0,0 1 0,-1 1 0,-3 1 0,-2 0 0,-3 1 0,0 0 0,0 0 0,-1 0 0,1 0 0,-1 0 0,0 0 0,1 0 0,0 0 0,0 0 0,0 0 0,-2 0 0,-1 0 0,0 0 0,-1 0 0,0 0 0,1 0 0,-2 0 0,2 0 0,1 0 0,0 0 0,2 0 0,0 0 0,0-1 0,2-2 0,1 0 0,1-2 0,-1 2 0,-1 1 0,-2 0 0,-2-2 0,-2-1 0,0 0 0,-2-1 0,1 2 0,2 1 0,0-1 0,3 1 0,0 0 0,1 0 0,2 1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02.8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5595 1092,'0'-34,"0"3,0 11,0-1,0-1,0 3,0 4,0 4,0 1,0 1,0-6,0 2,0-3,-2 3,0-4,0 0,1-4,-1-1,-1 2,1 0,0 3,1 0,-1-1,0 0,-2 0,2 2,0 0,-2 0,2 1,-2 2,0 2,1 0,-2 1,2-2,-1 0,-1-2,0 1,1-3,1 2,-1 0,0-1,0 4,-1-2,2 1,-2 1,0-2,1 1,-1-1,1 0,-2-1,3-1,-1 0,0 2,2 2,0 2,1-3,-1 2,-2-2,-9 5,0-1,-8 3,-1-1,-3 2,-3-3,-2 0,4-1,-2 2,-1 1,-5 1,-5 0,-1 2,-2 1,1 1,1-2,-2 0,2-1,4 1,3 2,2-1,-1-2,-6 1,-2 0,0 1,2 1,3 0,2 0,-1 0,4 0,1 0,3 0,1 0,-2 0,1 1,0 3,2 0,1 2,3 0,0-2,1 0,4-1,1-1,1-1,-2 1,-1-1,-1-1,-1 0,-3 0,-1 0,-5 0,0 0,1 0,-3 0,0 1,-7 1,-3 1,-4-1,-3-2,-1 2,-1 1,-1 1,5 1,-3-1,-2 1,-4-3,-3 1,1-3,1 0,6 0,1 0,4 0,6 0,5 0,6 0,0 0,-1 0,-2 0,-1 0,1 0,0 0,0 0,2-1,-1-4,3 1,1-2,3 1,-1-1,-3 0,0 0,-1 2,1-1,-1 1,1 0,1-1,-1 2,-1-1,-4 0,-3 0,0-1,-4 1,0 1,3-1,0-1,3 1,0-3,3 2,1 1,0-2,2 0,-1 1,-1-1,-2 2,1-1,0 0,2 3,-1 0,2 2,-1-2,-2 0,-2 0,-5 0,-4 1,-1-1,-1 0,-1-1,-1 1,1 0,2 0,2-1,1 1,-4 2,-2 0,4 0,-3 0,1 0,0 0,0 0,6 0,3 0,1 0,-1 0,0 0,-4 0,-1 0,2 0,1 0,0 0,3 0,3 0,5 0,2 0,-1 0,-1 0,2 0,0 0,0 0,-2 0,0 0,1 0,0 0,2 0,-1 0,-1 0,0 0,-1 0,0 0,2 0,0 0,-1-1,1-2,3 1,1 0,2 2,-1 0,-1 0,1 0,0 0,1 0,1 0,1 0,1 0,4 0,-5 2,8 8,-2 20,7-14,0 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08.97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3530,'0'-41,"0"3,0 18,0-3,0-3,0-7,0 0,2-1,2 3,2 2,1-2,-3 5,-2 4,-2 3,0 1,0-1,0-2,0 1,0-3,0 0,0-2,0-3,0 0,1 3,1 2,1-1,3 1,-1-2,-1 2,-1 3,0 4,1 2,-1 0,0 3,-1 0,0 0,1 0,0-4,1-3,2-1,-2-3,2-1,0-3,-1 1,0 1,0 1,-1 4,0 1,-2 3,0 0,0 2,0 1,-1 0,1 1,0-1,0-2,-1-2,0-3,1-2,2-4,0-4,0-4,1-3,-1-1,3-2,-2-4,2-5,-1 2,1-4,1-1,1 2,1-9,-2 6,0 1,-1 3,0 7,0 6,-1 7,-2 6,-1 5,1 1,-2 1,1-1,-1 0,1 0,1-1,0-4,2-1,0-5,2 2,-1-1,0-2,1-2,1-5,0-1,-1-1,-1 0,-1 0,0 3,-1 6,-1 4,-1 3,2 1,0-3,0 3,-1 0,0 2,0 2,0-1,0-1,0 2,-1 1,-1 2,1 0,-1-3,1 0,1 0,-1 0,3 1,-2-1,1 3,-1 3,-3-1,1 1,-2 0,0-3,0 1,0-5,0-1,0 1,0-3,0 2,0 0,0 1,0 5,0 3,1-2,9 6,4-6,8 6,7-6,1-2,5-4,3-3,2 0,3-1,0 1,0 3,-3 1,-4 3,-3 3,1 0,-1 2,1-1,-2 2,0 0,0 2,-5 0,-2 1,-3 0,-2-1,1 0,0-3,3 1,3-2,3 1,3-1,2-1,1 3,-2 2,-3 3,-7 2,-3 0,-1 0,-4 0,1 0,-5 0,-2 0,3 4,-4-1,7 3,-2-1,3 0,4 2,1 0,7 1,1 0,1-2,1 1,-4 0,0-1,-3 0,-4-2,-4 0,-2-1,-1 1,1-1,0 1,0-1,1 1,-1 0,3 0,-1 0,-1-1,-2 0,-3-1,0 1,2 0,2-1,0 0,2-2,2 0,0 0,3 0,-2 0,1 0,1 0,0 0,2 2,1 0,1 0,-3 1,0-1,0 0,-3 2,-1-2,-2 1,0 0,3-1,2 1,3 0,0-1,2 0,2 0,-1 0,-1 0,-5 0,-1-2,1 0,-2 0,1 0,-3 0,-2 0,-2 0,0 0,-1 0,0 0,0 0,0 0,0 0,0 0,2 0,2 0,1 0,0 0,0 0,-1 0,-1 0,1 0,0 0,-2 0,5 0,-1 0,-2 0,-1 0,-6 0,0 0,1 0,-1 0,0 0,4 0,-6 0,6 0,-3 0,-1 0,-1 9,-5-2,3 4,1-5,1-3,2 3,-3-3,4 1,1-4,3 0,1 0,-1 0,-2 0,-3 0,-2 0,2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10.9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5316,'0'-35,"0"7,0 10,0 2,0-5,0 2,0-5,0-1,0 2,0-4,0 8,0-2,0-5,0-2,0-6,0 1,0-3,0 0,0-1,0 1,0 8,0-1,0 3,0 0,0-6,0-2,0-2,0-3,0-7,2-2,0 0,1-3,-1 7,-2-4,0-1,0 2,0-3,0 3,0 3,0 2,0 2,0 1,0 3,0 0,0 0,0-1,0-7,0 1,0-3,0 2,0 2,0 5,0 3,0 6,0 4,0 1,0 1,0-3,0-2,0-1,0-3,0-3,0-3,0-2,0 0,0 3,0 2,0 0,0-4,0-2,0-3,0 0,0 2,0-2,0 3,0 3,0 1,0 1,0-5,1-6,2-3,-1 0,0-1,-1-1,-1 2,0 0,0 1,0 5,0 1,0 0,0-5,0-2,0-4,0 2,0 2,0 0,0 2,0 0,0 4,0 3,0 1,0-2,0-5,0-3,0 2,0 0,0 3,0 4,0 4,0 2,0-2,1-1,1-5,1-1,-1-1,0-2,1-2,-1-1,0-6,0 4,0-1,2-4,0 5,2-11,2-1,0 0,2-5,1 9,0 7,1 9,-2 13,-2 7,-3 7,-2 5,0-1,-1 2,-2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14.70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263 1304,'0'-34,"0"4,0 13,0-2,0-6,0-2,0-4,0-2,0-26,0-4,0 6,0-5,0 5,0 28,0 4,0 4,0 3,0 5,0 2,0 0,0 1,0-8,0-7,0-2,0-8,0-4,0-3,0-6,0 5,0 3,0 4,0 3,-1 0,-1 6,0 2,0 4,1 2,0 3,-1 3,-1 1,0-2,-1-1,0 1,0 0,0 2,2 2,0-3,2 5,-4 45,4-8,-3 36,3-5,-3 17,0 7,0-3,-1-18,-1-9,0 6,-2 8,1 0,0 0,1-3,-1 7,1-5,-1-3,1-8,2-9,-1 5,1-2,1 3,-2-4,1-4,1-4,-1-6,1-4,0-3,-1-8,-1-2,2-3,1-2,0 0,-1-1,0-2,1-1,-1 2,2 3,0 0,-1 1,-1 1,0 5,-2 6,1 5,-1 6,-3 4,2 4,-2 3,-1 0,3-3,-1-8,2-4,2-5,0 0,1 2,0-2,1-2,0-4,0 1,0-2,0 3,0-2,-2 0,0 3,0 4,0 3,2 3,-2 0,-1 1,1-2,0-4,2-4,0-5,0 1,0 1,0 1,0 4,0 2,0 0,0 3,0 0,0-3,0-1,0-4,0-3,0 1,0 1,0 1,0-1,0 1,0-3,0 0,0 0,0-1,0 0,0-1,0 0,0 1,0 3,1 2,2 2,-1 1,0 1,-2 0,2 2,0-4,1 2,-1 0,-2 1,0 3,0 2,0 0,0 0,0 0,0-3,0-1,0-4,0-3,0 3,0 0,0 4,0 3,0 1,0 0,0 0,0-1,0 0,0-5,0 0,0 0,0 1,0 4,0 1,0 2,0 1,0 1,0-5,0-3,0-4,0 0,0-1,0 0,0 2,0-1,0 0,0 0,0-4,0 1,0-2,0-2,0-1,0 0,0 3,0 2,-2 0,0-3,0-1,-2-2,2-2,0-1,0-3,1-1,-1 1,0 2,0 1,0 2,0 1,0 3,0 2,2 0,-2 0,-1-5,1 0,0-2,2 0,0 2,0 0,0 1,0 2,0 2,0-1,0 3,0-1,0 1,0 1,0 0,0 1,0-1,0-4,0-3,0-1,2-3,0-2,-1-2,1-2,-1 1,1-2,-1 1,1-1,-2 4,0-2,0 0,0-1,3-4,-1 6,2-5,-1 6,4 20,-1 6,0 0,-2-8,-2-22,-1-2,1 6,-2-6,0 6,3-2,-2 0,1 5,-2-3,2 1,0-1,0-1,0-2,-2-2,0 4,0-5,-4 5,-6-8,-4-1,4-4,2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4.5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4510 3051,'-27'0,"4"0,16 0,-1 0,-6 0,2 0,-4 0,4 0,-1 0,0 0,-2 0,2 0,0 0,-2 0,0 0,-5 0,0 0,0 0,-1 0,1 0,-1 0,1 0,-10 0,8 0,-10 0,7 0,-4 0,-5 0,-2 0,-1 0,1 0,0 0,1 0,4 0,3 0,3 0,3 0,3 0,1 0,2-3,0-1,1-2,0-1,2 3,0-1,-2 0,-1 0,-2-2,-1-1,0 0,-1 0,-2 2,1 0,2 1,2 1,0-1,-3 0,-2 0,-1-1,0 0,0-1,0 1,-2 0,0 0,3 0,1 1,-2-1,-2 1,-4 0,-2-1,-14-1,10 2,-13-1,15 1,3 2,1-1,3 2,-1-1,-3-2,-1-1,0-1,2 1,1-1,2-1,1-3,3 2,2 0,0 1,1 1,0-2,2 1,3 1,-2-1,1 2,-1-2,1 2,2 1,0 2,0 0,-3-1,-2 0,-2 0,0 0,0-1,-2 0,-1 0,1-1,3 2,0-2,0 2,-3-1,-3 0,0-1,-1 1,1-1,-3 0,0-1,-3-2,2 2,3-1,-3 1,0-3,-2-1,-3-2,1 0,0-3,-1-2,0 0,2-2,5 5,1 0,2-1,-2-2,-4-2,1 0,0 0,0 0,3 0,-3-2,0 2,3 1,1-2,3 2,0-3,-2 0,1 0,-2-2,1 2,-1-3,1 2,1 1,1 1,1 1,3 0,-2-3,-1-1,0 0,-1 0,1-1,2-1,2 4,-1-1,2 3,1 0,1 0,1 0,-2 0,1-1,-1-1,1 0,-1 0,1 0,0-1,2 1,0 1,0-1,1 0,-1-5,2-1,0-2,3-1,0-1,0 2,2 2,0 3,2 4,-1 0,-1 0,-1-1,-2-1,0 0,-1-3,1-1,-1-1,1 0,0 4,1 0,-1 0,1-1,-2-2,1 1,-1 0,1 1,-1-1,1 1,-2 2,1 4,-1 0,-1 2,0-3,0-1,-2 1,1-3,-1 2,1-2,2 3,-2 0,3 2,0 1,0-2,2-1,-1-4,-1-1,1-1,1 3,1 0,0 3,-1 0,-1 0,0 1,-1 1,1 1,0 0,0 2,0 1,0 0,1 1,1 2,2 1,-1 1,2 1,-4-3,3 1,-3-1,0 4,1 1,0 26,4-16,1 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6.6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1739 4005,'-18'-29,"1"3,6 7,-3 0,-1-5,-2-2,-5-4,0-2,-2 1,2 2,0 1,-1 0,1 1,-3-2,0 1,-3-2,0-1,2 0,0-1,2 3,1 1,0-2,1-1,-1-3,-1-1,0-1,3 4,2 2,2 2,0 2,0 1,3 3,-1 1,1 0,-1-1,0-3,1 0,-1-1,-1 0,1 1,1-3,-1-2,1 2,-1 0,0-1,-1 2,-2-6,1 2,-1 0,2-1,-2 0,0 1,-1 0,2 1,1 2,1-3,-1-1,-2-4,-1-4,0 0,0 0,2 0,2 6,2 1,1 4,1 1,-1-3,0-2,0-3,-1 0,1-1,0-3,-2 0,2-3,0 1,2 5,0 1,0 1,0-2,-3-3,1 2,-2 0,0 6,1 0,0 3,2 4,1 3,1 5,0-1,0 1,2-1,0-3,1 1,0 1,-2-1,2 2,0 1,2 1,1 3,-1 0,1 0,-2-2,1-1,-2-1,0-1,0-3,-2-1,1 2,-1-1,1 0,0-1,-1-3,-1 0,1 0,-1-1,1 0,1 1,1 0,0 0,0 2,0-3,1 0,-1-4,1-3,-1-2,-1 1,2 0,0 2,3 4,2-1,-1 4,-1 0,0 1,0 2,1-3,1 0,0-1,0 3,0 0,0 3,0 3,0 2,0 3,0-2,0 0,0 3,0 1,0-1,4 2,4 2,4 2,4 5,5 0,3 0,11 0,12 0,-21 0,2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23.6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3565 55,'-28'0,"4"0,15 0,1 0,-5 0,3 0,-2 0,-1 0,4-4,-4 3,4-3,-3 4,2 0,-2 0,-1 0,4 0,-4 0,0 0,4 0,-4 0,-9 0,-5-4,-9 2,-6-2,10-1,-4 4,15-4,3 5,9 0,0 0,-3 0,-6 0,-2-4,2 3,5-3,4 4,-3 0,2 0,-2 0,-1 0,3 0,-2 0,-1 0,4 0,-4 0,-4 0,6 0,-10 0,6 0,1 0,1 0,4 0,-3 4,2-3,-3 2,1-3,2 0,-2 0,-1 0,3 0,-2 0,3 4,-15-3,-4 8,-15-8,-1 4,1-5,5 4,2-3,11 4,1-5,9 0,2 0,5 0,-5 0,3 0,-2 0,-1 0,4 0,-33 0,11 4,-26-2,13 7,7-8,6 4,7-5,9 4,2-3,4 3,-3-4,2 0,-2 0,-12 5,1 0,-19 1,10-1,1-5,7 0,6 0,3 0,2 0,4 0,-3 0,2 0,-18 0,6 0,-20 0,4 0,-5 0,5 0,2 0,11 0,5 0,7 0,4 0,-3 0,2 0,-2 0,-1 0,-6 0,-6 0,-11 0,-2 0,1-5,0 4,7-4,-1 5,11 0,1 0,11 0,-1 0,-4-3,-1 2,-9-3,-2 4,-12 0,0-5,-1 4,-4-4,10 5,-4-5,11 4,5-3,7 4,4 0,-3-4,2 3,-2-3,-1 4,3 0,-2 0,-5 0,-4 0,-8-5,4 4,5-3,7 4,4 0,-3 0,2 0,-2 0,-2 0,-5 0,-6 0,-6 0,-5 0,4-5,1 4,12-7,5 7,6-3,-5 0,3 3,-2-3,3 0,1 3,-5-3,3 4,-2-3,3 2,-3-3,2 4,-3 0,1 0,2 0,-2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8.4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1,'0'45,"0"3,0-11,0 0,0-2,0 3,0 4,0-3,0-4,0-9,0-1,0 3,0 0,0-1,0-2,-1-4,-1 0,-2-4,0-3,0-3,-1-3,-2 2,-3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39.0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11047 647,'-30'-4,"-2"1,12 3,-3 0,-2 0,2 0,-11 0,2 0,-12 0,-9 0,2 0,-10 0,6 0,0 0,-2 0,-1 0,4 0,5 0,8 0,6 0,0 0,0 0,-5 0,-1 0,-3-3,-2-3,-7 1,0 1,1 4,1-1,8 1,1 0,0 0,0-1,-2-2,4 1,2 0,3 0,1 0,1-3,5 1,-1 0,1-1,-1 0,-6-1,-4 0,-3-2,-5-3,-2-2,0 1,0 0,6 4,1 2,1 0,-5 1,-6 1,-7-1,1 1,0 1,0-2,4 2,-1-2,6 0,1 1,3-2,-2 0,-5-3,-1-1,-1-2,3-1,3 1,2 0,3 1,3 0,4 0,0 3,-2 2,-5 0,0 1,0 1,-1-1,0 0,1 3,4-2,3 1,2 1,0 0,-1 0,-2 0,-1 0,1-1,-3 3,0 0,-2 0,-3 0,3 0,-3 0,-2 0,-6 0,-7 0,-2 0,-3 0,3 0,2 0,0 0,3 0,6 0,3 0,0 0,-2 0,-3 0,-1 0,3 0,3 0,2 0,3-2,0-1,5 0,1-1,-1 2,-1-2,-5 1,-4-2,-3-2,-3 1,1-1,4 2,1 0,5-1,1 1,0-1,-2 2,-5 0,0 2,-1 1,-1-1,1-1,-2 0,0 1,4 2,0 0,0 0,-2 0,-6 0,-1 0,0-2,-1-1,4-2,2 0,7 1,6 0,0 0,2-1,-5 2,-1 0,0 3,-4-1,0 1,-2-2,-3-1,0-2,3 1,1 1,0-1,-1 2,-7-1,-4-1,-1 0,-3 1,3 1,1 2,-10-1,4 1,-4 0,-1 0,4 0,-4 0,2 0,1 0,1 0,-2 0,2 0,7 2,4 2,-1 3,-2 2,-4 1,-2 0,-3 1,4 0,-2 2,1 3,5 2,-2 0,12-3,7-1,1 1,4 1,-5 5,0 0,4 1,4-2,4-2,2-1,1 0,4-2,2-1,1 0,-3-1,-3 2,-2-2,1 0,2 0,2-2,2-1,2-2,2-2,1-2,0-1,-2-1,-4 0,-2-1,0 0,0-1,-1 2,1 0,1 0,1 0,2-2,0 1,-3 3,-4 0,-2 2,-1 0,-3 1,-3 2,0 0,-4 0,2 2,4-1,3 1,4-2,0-1,1 0,1 0,4 1,3-3,1-2,3-2,1-2,1 0,0 0,0 0,-2 0,1 0,1 0,1 0,2 0,0-4,2-2,3-5,17-8,29-6,21-5,8 3,3 4,-2 4,10 0,16 0,-46 11,-1 2,3 1,1 2,2 0,0 2,0 0,1 1,-2 0,0 0,-1 0,-1-1,40 1,-11 0,-6 0,-3 3,4 1,3 4,-6 2,-7-2,-7 0,-10-3,-2 0,-9 0,-2 0,-4 1,-1-1,4 2,0 0,0 0,-2-3,0 1,-3-1,2-1,-5-1,3-2,2 0,5 0,4 0,1 0,3-2,1-3,2-2,-2-3,-3 3,-6 1,-2 1,1 1,1-3,3 2,-2 1,-2 0,-2 1,-3 0,-1 1,-4 2,-5 0,-1 0,-1 0,-1-1,4-1,-1-2,3 0,1-1,-1 1,0 0,-2 0,-4 2,0 0,-2 2,3 0,1 0,-3 0,2 0,-1 0,1 0,2 0,0 0,1 0,3 0,3 0,5 0,5 0,3 0,4 0,1 0,6 0,-1 0,-5 0,0 0,-3 0,5 0,8 0,0 0,3 0,1 0,0 0,3 0,-4 0,-8 0,-2 0,-3 0,6 0,5 0,0-2,-1-1,0-1,-2-3,2-1,-1-2,-4 0,-6 1,-5 2,1 1,2 2,5 0,-2 1,-3 3,-3 0,-6-1,-4 1,-4 0,-4 0,1 0,2 0,2 0,2 0,6 0,1 0,3 0,3 2,-4 3,-2 1,-1 2,0 0,1 0,3 1,0 0,-4 2,-2 0,1 0,-3 0,1-2,-1 0,-3-2,4 1,5 0,4 1,41 6,-15-4,30 5,-26-5,5-2,-12-3,-2-1,-5-3,6 1,8-2,8-1,2 0,2 0,-3 0,-1 0,4 0,-18 0,0 0,-4-2,-1-1,9-2,-3 0,-8 1,0 1,-8 3,-7 0,-7 0,-7 0,-8 0,-6 0,-4 0,-4 0,8 0,-3 0,9 0,-2 0,3 0,0 0,2 0,3 0,4 1,4 1,0 1,1 0,0 0,-2-1,-1 0,-4 0,-3 1,1-1,0 0,4-2,6 0,1 0,2 0,-2 0,-1 0,-2 0,-2 0,-5 0,-3 0,0 0,1 0,3 0,1 0,-2 0,4 0,0 0,3 0,2 0,-4 0,0 0,-1 0,2 0,0 0,-1-2,-2 0,-3-3,2 1,-2 0,1-2,-1 0,-1 0,1 0,0 1,2 0,0-2,1 2,-3 1,-1-3,-2 1,-4-2,-2 1,-2 0,0 0,0-1,0-2,-2-1,-2 0,-2 1,-3 2,-1 3,0-3,-4-1,1-3,-5-2,0-1,-2-3,-4-6,-3-2,-2-4,1-3,2 4,2 0,0 1,2 0,-1 0,1 0,1 3,-1 4,2 2,-2 3,0 3,1 3,0-1,-3 4,-3-1,-1 3,-6 4,-2 1,-6 0,-10 0,-9 0,-10 0,-7 0,-6 2,-6 3,-1 3,-2 3,1-1,7 0,-2 0,-1-1,-7 4,-12 3,-6 5,42-9,0 2,-3 1,0 1,-2 0,-1 1,1 0,0 1,0-2,2-1,6-2,1 0,-41 13,7-5,2 0,-6 0,1-5,1 0,2-4,2 0,1-3,2-3,9-2,-1-2,0 1,-6-1,-10-1,-2 0,-5-1,2 0,-3 0,2-3,4-2,13-2,5-2,1-1,-7 1,-11-2,-1 4,-3 2,0 2,-6 0,0-1,0 1,0-2,13 1,1-1,0 0,-4-3,-5-2,2-2,1-2,9 4,-5-2,-2 0,9 2,-1 0,13 3,-6-1,-4 0,-7-1,1 0,10 0,-1 1,9 0,-1 3,8 2,4 0,1 3,-1 0,-3 0,2 0,-3 0,2 0,-2 0,0 0,5 0,0 0,-1 0,-9 0,-7 0,-7 0,-6 0,-7 0,-4 0,-5 0,48 1,-1 1,-1 2,0 1,2 1,1 1,-1 1,-1 1,-1 1,-1 0,-4 0,-1 0,-6 2,-1-1,-1 2,0-2,1 0,2-1,5-1,3-1,4-2,1 1,-40 5,12-3,5-4,18-2,9-3,6 1,6 2,-2 1,1 2,0 0,1 3,0 0,2-2,3-2,1 0,0-1,0 0,-2-1,0-2,2-1,2 0,0 0,0 0,-1 0,0 0,1 0,0 0,-1 0,-4-2,1-1,1-3,0-3,3 1,2 0,4 0,5 2,2 1,0 2,-1-1,-1 1,-2-1,-1 0,0 1,-2 0,2 0,2-1,2 1,5 1,1 0,-3 2,0 3,-3 6,0 7,0 6,2 0,3-3,0 2,0 3,-2 8,2 7,1 3,2 6,3 3,1 4,1 1,2-9,6-4,7-4,7 0,10 2,5-2,1-3,0-5,0-2,-4-5,-2-4,-5-3,-3-4,1-1,1-3,0 0,3 0,1-2,0-2,1-2,-2-3,3 0,-4 0,-1-1,0-3,-1-3,2-3,-3 0,-1 0,0 1,1 1,1-1,-1-1,-1 0,3 1,2-1,5 4,3-1,3 0,1 1,3-1,0 0,0 2,-2-2,-6 2,-1-1,-1-2,2 0,5-3,1-1,3-2,3 0,2-1,0-2,-4 0,-6 1,0 2,0 0,3 0,1-1,-3 0,-4 3,-4 1,-3 2,-6 2,-3 2,-2 0,-1 1,5-2,2 0,2-1,4-1,-1-1,2 0,2 0,-2 1,-2 0,-3 0,0 1,0-1,5-2,-1-2,-1-1,2-2,-2 0,3-4,1-1,1-1,-1 3,-2 0,3 0,2 0,4 0,-1 1,-1 1,-1 2,-2 5,-4 2,-4 2,-6 2,-1-1,-1 2,1-1,3 0,1 1,1 0,1 1,-1 1,3 0,-1 0,-1 0,0 0,0 0,2 0,3 0,1 0,0 0,2 0,0 0,2 0,-1 0,6 0,-2 0,5 0,13 0,-5 0,5 0,-4 0,-2 0,5 0,-4 0,-1 0,-8 1,-3 3,-4 2,0 0,1 1,-2 0,-1 0,-2 0,-3-1,-2-2,-2 0,-3 1,-1-1,0 2,2-1,1 1,2 2,-1 1,1-1,-1 0,0 1,-4-2,-4 0,-2-1,-3 1,-1 0,-1 0,-2 0,-1 0,0 3,0-3,-1 5,0-5,0 1,2-1,2 0,3 1,2-1,0 3,0-1,-1 1,1 0,0-2,1 2,0 0,1 0,1 1,2 0,3-1,0 0,3-1,-1-2,1 0,4-1,3 0,5-1,1-2,-2-1,3-1,-2-1,-1 0,-2 0,-5 0,1-1,-1-3,2-2,6-2,2-1,3-1,0 1,1-1,1 0,1 3,-3 2,0 3,-5 2,0 0,-1 0,-3 0,0 0,-4 0,-2 0,-3 0,0 0,-3 1,-2 0,-1 3,0 1,2 0,1 1,-1-2,-1-1,1-1,-3 0,-1 0,-2 0,0-1,0-1,2 0,2 0,1 2,2 0,-1 0,1 0,1 0,-1 0,-1 0,-2 1,0-1,-1 0,3 0,1 0,0 0,0 1,1-2,0 0,1-1,-2 0,-1 0,0 0,2 0,3 0,2 0,1 0,1 0,-1 0,1 0,2 0,-4 0,1 0,1 0,3 0,5 0,1 0,-2 0,1 0,-2 0,1 0,1-3,-3 1,-2-1,-2-1,-2 2,5 0,2-2,0 1,4 1,0 0,3 1,1 1,-4 0,4 0,1 0,4 0,6 0,1 0,2 0,-3 0,-4 0,-10 0,-8 0,-10 0,-5 0,-5 0,-3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9:01.33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978 610,'-27'-8,"3"1,11-2,1 2,-4-1,1 1,-1 0,0-2,0-1,1 0,-1 1,1 1,-1 0,3 1,0 1,0 0,0-1,-2-1,0 1,-1-1,0 0,1 0,-1 0,1 1,2 0,0 2,1 0,1 1,-2-2,0 0,-2 1,1-1,0-2,1-1,2 0,-1 1,2 1,0 1,-1-2,-1-1,2 0,-1 0,2 1,-2 1,0-1,1 1,2 1,-3-3,3 1,-6-4,4 1,0-2,-1 1,1-1,0 0,-1 1,2-1,-1 2,0 1,1-1,-1 1,0-2,-1 1,1 1,0-1,1 1,2 1,1 1,0 1,-2-2,2 1,-5 1,-2 14,-2 11,-19 60,22-46,-11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42:56.4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555 0,'0'58,"0"-3,0-10,0 2,0-1,0 5,0-2,0-1,0 3,0 2,0 7,0 2,0 0,0-4,0-1,0-4,0-6,0 2,0 4,0 6,0 12,0 4,0-7,0 1,0 0,0-5,0 3,0-15,0-10,0-8,0-7,0-1,0-5,0-5,0-6,0-2,0 5,0-3,-3 4,-1 1,0 3,-1 4,0 2,-1 3,-2-1,1 1,-1 1,0 2,-1 2,1 1,0-2,2-2,1-1,2-3,0-3,2-2,-2-3,1 0,2 2,-1-1,1 0,-2-3,0 1,0-2,1-1,0-3,1-1,0 4,0-4,0 2,-3 3,2-3,-2 4,3-4,0 2,0 0,0 2,0 2,0 1,0-2,0 0,0-2,0-2,0-1,0 0,0 0,0-2,0 3,0-2,0 9,0 1,0 1,0 1,0-6,0 2,0-4,0-4,0-1,-10 1,-1-3,-10 3,-1 0,-3 0,-3 1,-2-1,2-2,-3-2,1-1,1 0,4-2,5 0,5-3,3 0,5-3,3-12,-4-7,-8-15,-10 1,7 13,3 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16.47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11771 1656,'-35'0,"2"0,13-3,-2-2,0 0,0-2,3 2,2 0,1-2,0 3,2 1,-2 1,-1 0,-2 0,-4-1,0 1,-2 0,-2-1,1 0,2 1,0 1,3-1,1 0,0-1,2 0,-3 1,-8-1,-3 1,-2 2,-2-1,2-1,1-1,0-1,7-1,0 2,0-1,0 2,-2-1,0 1,0 1,0 1,0 0,1 0,1 0,2 0,0 0,1 0,-1 0,-3 0,-2 0,-2 0,-1 0,-2 0,0 0,-2-3,2 0,2 1,0-2,4-1,-2-1,4-2,-2 1,1 0,2-1,1-1,0-1,-5-1,-6-1,-7-1,-1 1,-1 3,-1 0,0 1,3 1,2-1,7 3,4 0,-2 1,2 1,-5-1,-2 1,1-2,-2-2,0 1,2-1,5 1,3 1,5-1,1 0,0-1,2 1,-4 0,1 1,-3 1,-2 1,-1 0,-4 3,0-1,0-2,-2 1,-1-1,-5 2,-6-1,-2-1,-3 0,0 0,-1 3,-3-1,6 0,-1-2,0 1,1-1,-6 2,2 0,3-1,2-1,5 0,5 0,5 3,6 0,3-1,1-2,0 1,-5 0,-1 1,-2 1,0-2,1-1,-4-2,1 0,1 1,0-3,1 0,-4-2,-3-1,-1 1,1 1,2 0,-1 0,2-3,2 1,3 1,3 1,-2-1,-1 0,-3-2,2-1,-3-1,0 0,-1 0,-1 0,2 0,2 1,1 1,2 2,-3 0,-2-2,0 1,0-1,2 3,1 0,0 1,4 1,3 0,2 0,1 0,-3-1,-3-1,0 3,-4-1,1-1,-4 1,0-1,0 2,3 1,2-1,-2 1,-4-1,-2 1,-3 1,-1 0,-1 0,-2-2,0-1,4 3,4-1,3 2,1-2,-3-1,-5 1,1 0,-1 0,-1 1,-1 1,-2-1,1 0,5-1,3-1,1 1,-2-1,-4-1,-1 0,0 1,3-3,0 0,1 0,3 0,3 2,2-1,-2-2,-2 0,-4-2,-1 0,3 3,-2 0,2 2,1 1,2-3,5 3,2-2,-1 3,-1-1,-3 1,0-1,-1-2,2 1,2-1,0 1,0 1,-2 0,1 1,-1 0,-4 1,-1 1,-3 1,-3 1,-1-1,-7 1,1 0,-4 0,3 0,1 0,0 0,-2 0,-5 0,2 0,-4 0,-1 0,3 0,-1 0,1 0,7 0,0 0,0 0,1 0,-8 0,2-2,3-3,-2 0,2-3,0 0,8 1,6-3,4 3,1 1,-2-2,1 2,-1-1,4-1,0 3,0-2,3 2,-1 0,3-2,-1 1,-2-1,0 0,-4 0,-1 1,1-2,-4 1,-3 1,-1 0,-1 2,4 1,-2 0,-3 0,-3 3,-4-2,2-1,0 0,0 1,0 2,2-1,0 1,4 0,2 0,-1 0,-1 0,-7 0,-2 0,-1 0,1 0,6 0,2 0,4 0,7 0,3 0,5 0,1 0,-3 0,1 0,-2-2,-1 0,1-1,-1 1,2 1,0 0,1-1,-1-2,-1-1,-1 0,0 0,3 0,2-2,2 2,-1-2,3 2,1 0,1 1,0 0,0 1,1-1,-3-2,2-1,-2 0,2 0,1 1,0 0,3-1,-1 1,0 1,-3-1,-4-3,0 1,-1-2,-2 1,-3-1,-3 0,0 1,2 0,-1 1,0-1,-4-1,0 0,-1 1,0 2,0 1,3 1,4 0,5 3,5 0,2 0,3 0,-5 0,5 0,-6 1,5 1,0 0,-3 0,5 0,-4 0,0 0,5-1,-3-1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19.78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2469,'12'-41,"5"3,3 10,3 0,-1 0,-1 1,5-3,-1-4,3-6,6-12,1-1,2 1,-2-2,-2 7,-2 1,-3 6,-3 7,-1 2,-1 1,-3 4,-4 3,-3 3,-1 2,-3 2,0 1,2-1,-1 0,2 0,0 0,0 0,1-1,-2 3,0 1,-1 3,-2 0,1 4,1 1,-1 0,1-1,-1-1,4-1,2-1,6 0,0-1,0 1,-2 1,-6 3,-2 1,-1 1,-1 1,1-2,4-5,1-4,6-2,3-4,-1 1,1 0,0-1,-3 1,3-1,-2 0,-3 2,-1 1,-4 2,-3 4,-4 3,4 1,-3 1,4-5,1-2,2-3,5-4,2 0,2 0,0-2,-2 0,-2 2,1 0,0 4,1-2,0 3,-3-1,0-1,0 1,2-1,0 0,3-1,-2-1,-1-1,0-1,-1 0,1 1,0-1,-1 3,-1 0,-2 3,-6 4,-2 3,-2 2,4-1,-3-1,6-4,-2-1,6-4,4-3,2 0,2 0,-2 0,2-1,-2-1,-1-2,-1 2,-3 3,-5 5,-2 3,-3 3,-2 1,2-3,-1-1,8-10,4-3,16-18,12-11,4-7,-2 6,-16 18,-13 14,-10 9,-3 3,0 1,-1 1,0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22.18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323 2208,'0'-42,"0"2,0 19,0-7,0-1,0-2,0 3,0 5,0 3,0-2,0 2,0 1,0 3,0 4,0 1,0-1,0-1,0-1,0 1,0 0,0-1,0-2,0-2,0 2,0-2,0 0,0-3,0-5,0-1,0-1,0 0,0 1,0-1,0 1,0 4,0 0,0 2,0-3,0-3,0-1,0-2,0-1,0 1,0 0,0-3,0 3,0 0,0 0,0 0,0-6,0-1,0 2,0 1,0 3,0 0,0 1,0 4,0 0,0 1,0 0,0-2,0 0,0 1,0 1,0 3,0 1,0 2,0 2,0 1,0 1,0-4,0-2,0-1,0 3,0-2,0-1,0 0,0 2,0 5,0 1,0 1,0-1,0-2,0 0,0 3,0-1,0-2,0 0,0 0,0 3,0 0,0-1,0 0,0 0,0 2,0 3,0-3,0 3,-2-3,-13 7,1 0,-11 5,5 0,-2 0,-2-4,2-1,1-1,1 2,0 2,0 0,1 0,0 0,2 1,3-1,3 0,2-1,1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25.2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1,'0'40,"0"-4,0-13,0-3,0 3,0 6,0 4,0 4,0-5,0-3,0-2,0 1,0 5,0-5,0-1,0-2,0-4,0-3,0-2,0 0,0 0,0 2,0 3,0 6,0 7,0 6,0 2,0-2,0 1,0 2,0 0,0 3,0-5,0-4,0-5,0-4,0-3,0-1,0-1,0 0,0 5,0 4,1 5,2 2,1-1,1-3,-2-3,-1-7,0-4,1-6,-1-4,1 0,0-1,-1 2,1 1,0 1,1-1,0 1,-2 1,0-1,-1-1,1-2,0-1,2 2,-1-4,-1 5,0-3,-2 2,0 2,0-3,0 4,0-2,0 3,-1 0,-2 0,1 0,-2 0,1 1,1-1,0-1,1 0,0-1,-1 4,-2 2,0 2,-2 4,1-2,0-1,0-4,2-4,1-4,2-3,0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03:59.6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5010 220,'-25'-9,"5"-1,12 10,-3-4,2 1,-2 2,-4-6,5 6,-8-3,1 4,-1-3,-3 2,9-3,1 4,-1 0,4 0,-16 7,0 3,-12 4,-1-1,-1-7,5 2,-3-7,8 6,-3-6,5 3,4-4,-4 0,4 4,0-3,-3 3,3 0,-4 1,4-1,-4 4,5-3,-6 4,1 0,-1-1,1-3,-17 4,17-8,-16 3,20-4,-5 0,5 0,-3 4,3-3,-4 3,-1 0,1-3,0 7,-18-7,14 3,-13-4,16 0,1-4,0 3,-1-3,1 0,-1 3,1-3,8 4,-2 0,8 0,-1 0,2 0,-1 0,4 0,-8 4,4-3,-1 2,-2 1,6-3,-2 6,0-7,2 4,-11-8,11 3,-16-7,7 3,-4-4,-3 1,3-1,-9 0,-2 0,-5-1,1 1,4 0,2 0,4 4,5-3,5 7,6-3,3 4,-3 0,-4 0,2 0,-6 0,2 0,-5 0,-4 0,8 0,-6 4,10-3,-11 3,3 0,-5-3,1 3,-5-4,3 0,-3 0,-13 0,14 0,-5 0,15 0,8 0,0 0,0 0,-3 4,-3 0,-7 1,3 2,1-6,1 3,2 0,-7-4,-2 8,-1-7,-3 3,9-4,1 0,5 0,-1 0,1 0,-1 0,1-3,-5-2,-1-4,0 4,-15-3,12 7,-13-6,7 1,-2-3,-10 0,-2-6,-5 4,0-8,6 8,0-7,12 8,-7-7,11 7,-6-3,12 5,-3 3,7-2,-2 2,-1-3,-1-1,-5 0,-4 0,3 0,-3 0,-1 0,5 0,-5 4,6-3,8 7,-9-3,13 4,-15 0,16 3,-7-2,11 6,-6-3,7 4,-4-4,5 3,-8-3,5 4,-4-4,2 3,0-2,-5 3,1 0,0 0,-1 0,-4 0,4 1,-4-5,5 4,3-7,-2 6,-2-2,3 2,-2-2,9 2,-1-6,-3 5,-1-1,0-1,1 3,3-7,-6 4,4-4,-5 0,4 0,3 3,-7-2,3 2,-5 1,5-3,-3 2,2-3,1 0,0 0,1 0,3 0,-6 4,5-4,-1 4,-1-4,2 0,-9 3,9-2,-6 6,7-6,1 6,-7-7,5 7,-6-6,4 2,3 0,-10 2,9-1,-6 0,7-1,-3-2,0 2,-1-3,1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04:03.2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5053 78,'-69'-6,"0"-1,3 0,9 3,17 4,-3 0,6 0,4 0,-3 4,3-3,-5 3,1-4,-7 5,-6-4,-8 3,-6-4,6 0,8 0,7 4,5-3,5 3,-3-4,8 4,-3 1,9 4,-3-1,7 0,-3-3,5 2,-5-2,4 0,-9 3,4-4,-4 5,4 0,1-5,5 4,-5-7,7 2,-17 5,11-6,-9 9,3-7,4 5,-4 0,-1-1,1 1,0-4,-1 3,1-7,-1 2,-11-3,4 0,-6 0,9 0,9 0,1 0,9 0,0 0,1 0,2 0,-5-3,5 2,-15-10,9 5,-15-7,12 4,-2 1,3-1,1 1,-5 4,-1-4,-4 3,-1-4,1 0,-1 5,5-4,-3 3,11 0,-5-2,10 3,-6-5,2 1,-3 0,-1 0,-3-1,-2 1,-5-1,-4 0,-2 0,-4-1,-1 1,0 4,6-4,0 8,-6-2,9 3,-10 0,8 0,3 0,-20 4,18 1,-13 1,16 2,1-7,-1 6,1-6,-5 7,-2-2,0-1,2 3,5-7,-11 3,8-4,0 0,5 0,14 0,-6 0,5 0,2-4,-6 3,2-2,-3 3,0 0,-10 0,11-3,-14 2,15-2,-7 3,0 0,-1 0,0-4,2 3,-1-3,-1 4,-5 0,-16 0,17 0,-16-4,29 3,-7-3,7 1,-7 2,2-6,-7 6,3-7,-5 7,1-3,0 0,-1 3,1-3,-1 4,5 0,2 0,-1 0,-1 0,0 0,1 0,5 0,-1 0,1 0,3-3,-2 2,-2-2,0 3,-9 0,9 0,-16 0,9 0,-9 4,6-3,9 2,-6 1,10-3,-11 7,12-7,-7 3,11-1,-2-2,0 2,2 1,-5-4,6 7,-3-6,0 5,3-5,-7 6,3-6,0 2,1 0,0 1,3 1,-7-2,6 0,-6-2,6 6,-2-7,0 4,3-4,-7 0,7 0,-3 3,-4-2,6 2,-10-3,2 0,0 0,0 0,6 0,3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31.66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3598 0,'-28'0,"3"0,12 4,3-3,-3 3,-1-4,5 4,-9-3,8 7,-3-7,4 3,-3-4,-3 0,2 0,-1 0,6 3,-1-2,-3 3,2-4,-7 4,3-3,-5 3,0 1,0-4,5 3,-4 0,8-3,-8 3,4 0,0-3,0 7,1-7,3 7,-7-7,2 3,-4 0,0-3,-5 3,4 0,-9-3,4 8,-1-8,-3 8,4-3,-5-1,4 0,-3-5,9 0,0 3,3-2,2 3,1-4,-8 0,7 0,-8 0,9 0,-4 0,-1 0,-7 0,-4 0,5 4,1-3,0 3,-2-4,1 0,-4 0,9 0,-4 0,5-4,4 3,-2-3,7 4,-8 0,8 0,-7-4,-3 3,-5-4,-6 5,1 0,5-4,0 3,1-3,-1-1,-5 4,-1-3,1 4,-1-5,11 4,-3-3,8-1,1 4,-4-3,8 4,-3 0,5 0,-5 0,3 0,-2 0,-1 0,4 0,-14 0,3 0,-11 0,-5 5,-2-4,-5 9,-1-9,7 4,1-5,15 0,2 0,11 0,-1 0,-8 0,6 0,-15 0,5 0,-10 0,-5 0,4 0,-4 0,11 0,1 0,9 0,2 0,4 0,-13 0,0 0,-18 0,3 0,-7 0,7 4,0-3,7 4,0-5,-1 0,6 0,5 3,7-2,4 3,-8-4,-3 0,-4 4,-5-3,-2 8,-7-7,0 7,2-8,6 3,-1 1,1-4,4 3,7-4,6 0,4 0,-4 0,4-3,-4 2,5-3,-5 0,3 3,-2-3,-1 0,4-1,-4 1,4 0,-3 4,2 0,-2-4,3 3,-3-3,2 0,-3 3,5-3,-5 0,3 3,-2-2,-1 3,4 0,-4 0,5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19:50.08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46,'28'0,"-4"0,-16 0,-1 0,7 0,-5 0,5 0,-3 0,-3 0,6 0,-6 0,3 0,0 0,-3 0,10 0,-9 0,2 0,2 0,-7 0,8 0,-3-3,-3 2,6-3,-6 1,7 2,-3-2,1 3,-2 0,0 0,-3 0,6 0,-6 0,3 0,0 0,-3 0,6 0,-1 0,3 0,-4 0,4 0,-8 0,7 0,-6-4,6 4,-7-4,4 4,-2-3,-1-1,5 0,-5-3,2 6,-4-2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0:22.3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87,'28'4,"4"-1,-14-3,8 0,6-4,0-1,6-5,-1 1,-4-1,-6 2,-11 3,-4 1,-5 4,8 0,-2 0,3-3,-1 2,-7-2,4 3,-2-4,-1 3,5-2,-6 0,2 2,1-2,-3 3,6 0,-5 0,1 0,5-4,-2 3,3-2,-1-1,-7 3,4-2,-1 3,-3 0,6 0,-6 0,3 0,-1 0,-1 0,5 0,-6 0,3 3,-1-2,-1 5,4-5,-4 6,1-6,1 2,1 1,0-4,-1 4,0-4,-3 0,6 3,-5-2,1 3,1-1,-3-2,6 2,-6 0,3-2,0 2,-3-3,6 4,-6-4,3 4,0-1,-3-2,6 2,-6 0,3-2,0 3,-3-4,6 0,-6 0,3 0,-1 3,-1-2,5 2,-6-3,3 0,-1 0,-1 0,5 0,-6 0,3 3,-1-2,-2 2,6-3,-5 4,1-3,1 2,-3-3,6 0,-5 0,1 0,5 0,-6 0,6 0,-5 0,-1 0,5 0,-6 0,3 0,-1 0,-1 0,5 0,-6 0,3 0,-1 0,-2 0,6 0,-5 3,1-2,1 2,-3-3,6 4,-5-4,1 4,1-1,-3-2,6 2,-6 0,3-2,0 2,0-3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0:30.49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76 0,'-5'37,"1"-5,1-15,2-5,-6-1,6-3,-2 2,3 2,0 0,0 3,0-6,0 2,3 0,-2 6,6 4,-6 1,3 3,-1-8,-2 4,3-9,-4-1,0 4,0-6,0 6,0-4,-4 10,-1 7,-5 4,1 0,4-1,1-4,4-4,0-7,0-8,0 3,0 1,-3 1,-1 2,-4-3,0 0,3 0,2-5,7 12,1 0,3 11,1-4,4 0,-4 1,8-1,-8 0,4 0,-4-4,-1-1,0-9,-1 0,1-5,-4 0,-14 19,3-6,-12 11,11-6,-1-3,1 0,-1-5,5-6,1-3,-1 2,0-1,-4 1,1 1,-1 1,4 0,-3-1,3-3,-1 2,-1-2,5 3,-2 0,3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2:35.6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3775 81,'-29'0,"-3"0,9 0,-5 0,-9 0,5 0,-1 0,-3 0,8 0,-8 4,3-3,0 3,2-4,5 4,8-3,-7 3,12 0,-8-3,4 2,1-3,-5 0,-6 0,0 0,-10 4,5-3,-1 4,1-5,10 0,2 0,7 0,2 0,0 0,2 0,-5 0,6 0,-3 0,0 0,-6-4,-5-1,-5-4,-4 4,-7-3,-1 2,-5 1,7-4,-1 8,5-7,2 7,5-3,4 4,-4 0,4-4,4 3,-1-6,2 6,-5-7,0 7,-4-7,4 3,1 1,0 0,4 4,1-4,0 3,-1-3,1 4,3 0,2 0,0 0,-1 0,0 0,-4 0,8 4,-4-4,2 4,-3-1,1-2,-3 7,3-8,-5 8,-4-4,4 1,-4 2,9-6,-4 7,4-7,-5 6,1-6,0 2,-5-3,-1 4,-5-3,1 3,0 0,-1-3,1 3,4-1,1-2,5 6,-1-6,5 6,-4-6,8 6,-4-6,1 2,2 0,-6-2,-9 6,5-6,-10 3,13-4,0 0,-1 0,1 0,3 0,2 0,-5 0,6-3,-9 2,6-3,1 4,-4 0,4 0,-5 4,-3-3,2 3,-7-1,7-2,-3 3,5-4,4 0,-4 0,8 0,-4 0,1 0,3 0,-6 0,5 0,-1 0,-1 0,2 4,-5-4,6 4,-3-4,0 0,-1 0,0 0,-4 0,8 0,-4 0,2 3,1-2,-9 6,9-6,-6 2,3 1,4-3,-7 2,6-3,-2 0,0 0,2 0,-5 0,6 0,-3 0,0 0,3 0,-7-3,7 2,-3-2,0-1,3 4,-10-7,0 2,-7-4,3 1,1 3,8-2,2 6,3-2,-2-1,-11-1,8 1,-7-3,13 6,-1-6,-6 6,5-2,-9 3,9 0,-11 0,11 0,-7 0,8 0,-3 0,-4 0,-2 0,-3-4,8 4,0-4,2 4,8 16,0 22,10-2,1 12,0-16,0 0,0 1,-3-2,1-9,-6-5,3-6,-4-4,0 4,3 1,-2 3,2 1,1 0,-4 5,8 0,-7 6,7-1,-3 0,-1-4,0-5,-4-6,4-3,-4 2,4 2,-4 3,0 6,3-4,-2 8,3-3,-4 0,0 3,-4-12,4 7,-7-11,6 6,-6-3,6 0,-3 0,1-5,-1 4,0-3,-3 10,6-5,-6 3,6-1,-6-6,6 6,-2-3,-1 4,4 5,-4 1,4 0,-4-2,3 1,-2 1,3 4,0 1,0-1,0-4,0-2,0-3,0-1,0 5,4 1,-4 4,4 5,1 2,-4 4,3 1,0-1,-3 1,3-6,-8 0,3-14,-7 1,4-10,0 2,-3 4,3-6,0 6,0-4,4-3,0 8,0-4,0 0,0 3,0 2,-3 1,-2 7,0-3,1-1,4 5,0-4,0 4,0 0,0 5,0 2,0-1,-4 0,3-6,-3 5,4-3,0 3,-4-4,3-1,-2 0,3 0,-4 1,3-1,-7 0,7 1,-7-1,7 0,-3 1,4-1,0-4,0 3,0-8,0 4,0-5,4 5,-3-4,7 8,-4-7,5 7,-1-8,-3 4,2-9,-6 0,5-1,-5-2,7 10,-4-5,5 6,-5 1,4-3,-4 2,4 0,0-3,0 2,-3-2,2 3,-6 2,7 5,-3-1,0 0,2-4,-6 3,7-7,-8 2,4-7,-4 1,0-6,0 3,-4 0,3-2,-2 6,3-6,-4 6,3-7,-2 4,-1-2,0-2,0 3,-3 4,3-6,-4 10,0-7,0 4,0 0,3 1,-2-1,2 0,-3-3,4-2,-3-4,3 1,-4 3,4 1,0 9,4 1,0 4,-4 1,3-6,-7 5,7-9,-6 0,6-2,-2-3,3 9,0-4,0 4,0-9,0 4,0-4,0 4,0-3,3 2,-2-7,3 8,-4-4,0 4,0-3,0 2,0-3,0 4,0 5,0-4,0 9,-4-9,3 11,-6-9,6 9,-6-6,6 4,-7 1,3-1,-4 0,0-4,1 3,3-7,-3 7,3-8,-3 4,3 0,-2 0,2 6,-4-1,-3 3,2-2,-2-6,4-2,4-10,-4 6,4-3,-5 9,5-3,0 7,4-3,-4 4,3 0,-3 0,-3 4,5-7,-9 1,10-12,-3 3,4-6,0 10,0-1,0 9,0-1,3 4,-2-8,6-2,-6 0,6-6,-6 6,5-7,-5 2,3-7,-4 7,0-6,0 2,0 0,0-3,0 6,3-6,-2 3,2 0,-3-3,0 10,0-9,0 6,0-4,0-3,0 10,0-9,0 6,0-5,0-1,-3 5,2-6,-3 2,4 1,0-3,-3 10,2 0,-3 7,4-3,4-1,-3-1,2 2,-3 4,0-8,0-2,0-8,0 2,0 2,0-1,0 0,0-4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03.90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48 0,'11'82,"-5"-16,3-17,-8-17,7 0,-2 10,3-11,-4 12,-1-17,0-4,-3-5,2-2,-3 2,4 0,-3 4,3-9,-4 0,0-1,0-3,0 11,0-10,0 10,0-7,0 0,0 8,0-2,0 4,0-1,0-9,0 3,0-3,0 5,0-1,0 5,0-4,-4 8,3-7,-3 7,4-12,0 7,0-8,0 5,0-5,0 8,0-2,0 8,-4 5,2-3,-6 3,7-5,-3 6,4-5,0 4,0-9,0-1,0-5,0-3,0-2,0 0,0-3,0 10,0-9,0 10,0-7,0 4,0 5,-3-4,2 4,-6-5,6-3,-3-2,4 0,-4 5,3 1,-3 8,4-8,-4 4,4 12,-8-16,8 15,-4-20,1 4,2 5,-3 1,0 4,-1 0,0 1,1-1,0 0,3 11,-2-12,3 6,0-15,0-4,0 0,0-2,0-1,0 5,3-6,1 3,3-4,1 0,-1 5,1 0,-3 9,2 1,-2 4,4 0,0 1,-5-1,0-4,-4-2,4-7,-4-2,4 0,-4-3,0 7,0-3,0 9,0 5,0 2,0 3,-5 6,0-12,0 2,1-16,4 1,-3-4,2 7,-6-3,6 0,-6 7,2-5,-4 16,1-12,-1 8,1-10,3 1,-2-5,6 3,-5-6,5 2,-6 4,6-6,-2 6,3-5,0-2,3 6,-2-5,2 1,10-6,-6 0,14-4,-4 0,10 0,5 0,6 4,-1 1,1 4,-5 0,3 1,-9-2,-4 1,-3-1,-12-4,4 0,7-12,5 2,17-7,3 3,1 0,-7 5,-7-3,-9 3,-1 0,-9-2,3 3,-6-1,2 2,19-5,8 1,23-2,-9 0,8 3,-24 1,7-4,-17 4,0 1,1-4,-9 7,-3-7,-7 8,3-4,5 4,1-3,7 2,-7-3,8 4,-3-4,5 3,-1-7,0 7,5-7,2 7,5-7,-1 2,-4 1,-2 1,-13 4,-2 0,-9 0,12 0,5 0,12 0,1 4,1 1,-1 0,-4 3,-6-7,-2 3,-3 0,4 1,-8 0,-2-1,-9-1,4 1,0 0,1 3,3-3,1 4,6 1,4 0,6 0,0 0,6-4,-1 3,1-3,-6 4,0 0,-6-4,0 3,3-3,-10 3,3 0,-13-4,2-1,0-3,-3 0,6 4,-2-3,4 2,5-3,0 0,22 0,-12 0,7 0,-17 0,-9 0,0 0,-2 0,12-4,56-4,-28-1,38-3,-55 7,-2 1,-9 0,-5 3,-6-3,5 1,7 2,9-3,1 4,-2 0,-9 0,3 0,-11 0,2 0,-6 0,-2 0,7 0,7 0,18 0,26 0,7 0,-18 2,-2 0,13-1,6 4,-45-1,-10-3,3-2,3-4,9-4,11-1,-4 5,4 0,-5 5,-6 0,0 0,-6 0,-8 0,-2 0,-9 0,8 0,2 0,8 0,2 0,4 0,2 0,4 0,-4 0,3 0,-8 0,3 0,-5 0,0 0,-4 0,-1-3,-5 2,0-3,5 4,1 0,4 0,22 0,-11 0,17 0,-21 0,3 0,-8 0,3 0,-5 0,1 4,-6-3,5 3,-5-4,6 0,-5 0,3 0,-3 0,4 0,0 0,0 0,1 0,-1 0,0-4,1 3,-1-7,0 7,6-7,-5 7,4-7,-4 7,-1-7,0 7,1-3,4 0,-4 3,5-3,-10 4,-6-4,-4 3,-5-2,12 3,5-4,12-1,7-1,-4 2,4 4,-6 0,-4 0,-10 0,-7 0,-9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08.5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1 125,'76'0,"-6"5,0-4,-6 4,-7-5,-6 0,-8 0,-6 4,-9-3,-2 3,-13-4,2 4,-7-3,4 2,-2-3,7 0,4 0,5 0,1-4,4 3,-4-3,5 4,-6 0,-4 0,-1-3,-9 2,-1-3,4 4,3 0,7-4,1 3,0-3,1 4,-1 4,17 6,-13 1,13 3,-17-9,6 3,0-7,1 3,-2-4,-5 0,1 4,-1-3,0 3,1-4,-6 0,0 0,0 0,1 0,4 0,0 0,1 0,-1-4,5 3,2-3,10 4,-4 0,4 0,-6 0,-4 0,-6 0,-2 4,-12-3,7 2,-11 1,6-3,-3 2,4-3,5 0,6 0,17 0,2 0,5-4,-8 3,-6-4,-4 5,-2 0,-5 0,1 0,-5 0,6 0,-6 0,3 0,-5 0,1 0,1 0,9-4,-3 3,8-3,-8 4,-2 0,0 0,-13-3,7 2,-12-3,4 4,-1 0,6-3,21 2,-2-3,18 4,-15 0,4 0,-5 0,-1 0,-4 0,-6 0,-6 0,-9 0,-1 0,0 0,-3 0,7 0,2 0,9 0,7 0,5 0,17 0,6 0,18 0,-1 5,-6-4,-13 4,-10-1,-16-3,-10 3,-7-4,-9 0,4 0,1-3,4-2,4-4,2 1,15-2,8 1,7-1,4-1,-12 2,-5 3,-13 2,-9 4,-5 0,-5-4,4 4,1-4,3 1,2 2,8-7,3 7,10-8,0 8,5-7,-4 7,4-8,-6 4,-4-1,-7-1,-5 6,-8-3,-2 4,0 0,-3 0,14-4,2 3,17-7,4 7,-1-8,-1 8,-5-3,-10 4,-6 0,-11 0,-4 0,9 3,2-2,8 3,1 0,-1 1,0 4,1 0,-6-1,-4 0,-1-4,-8 3,7-2,-2-1,-1-1,-1 1,-3-4,2 7,2-6,-4 5,5-1,-8-1,6 2,0-2,-3 1,3 1,0-1,-3 2,8 1,-4 0,0 0,0-1,-5-2,0-2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0.76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0,'28'16,"-2"-2,-10-5,0-5,5 4,1-8,-4 4,6-4,-6 0,8 0,-4 0,3 0,-12-3,7 2,-11-6,13 3,-12 0,9 0,-12 4,1 0,6 0,-4 0,8 0,-1 0,0 0,0 0,-2 0,-2 0,3 0,0 0,-4 0,0 0,-1 0,1 0,5 0,-1 0,-4 3,4-2,0 2,6-3,5 0,-10 0,3 0,-11 4,2-3,0 5,-3-5,3 6,0-7,-3 7,4-6,-2 5,-1-5,5 3,-2-4,3 0,-2 0,2 0,-3 0,1 0,-2 0,0 0,-3 0,3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2.3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54,'28'4,"-1"0,-14 4,7-4,2 0,5-4,-1 0,0 0,1 0,-1 0,0 0,5 0,-3 0,3 0,-9 0,-5 0,-6 0,-3 0,2 0,2-3,-1 2,0-3,0 1,-3 2,6-5,-6 5,3-3,5 0,-3 0,4-4,-2 3,-6-2,2 3,0-3,-6-1,1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39.45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3532 48,'-43'5,"2"0,4-5,0 0,-7 0,7-5,0 4,17-3,1 4,11 0,-1-4,-4 3,4-3,-4 4,-5 0,2 0,-13 0,4 0,-6 0,6 0,1 0,5 0,5 0,-4 0,8 0,-8 0,4-4,-5 3,5-4,-4 1,8 3,-3-3,0 0,-2 3,-9-4,-1 1,4 3,3-4,9 5,1 0,-5 0,3 0,-2 0,-1 4,-6 1,-11 5,-21-4,-10-1,-5-5,1 0,7 0,13 0,7 0,19 0,6 3,4-2,0 3,-3-4,2 4,-2-3,3 6,-15-1,-18-1,-26 0,-15-5,-8 0,8 0,15-5,17 4,20-4,11 5,7 0,5 0,-5 0,3 0,-2 0,3 4,-15 2,-17 4,-27-4,-24 6,7-11,9 10,19-10,19 4,12-1,7-3,11 2,-1-3,-4 4,4-3,-8 11,-9-5,-6 7,-6-8,2 4,6-9,-1 8,10-8,3 3,9 0,1-3,-5 7,-12-3,-7 0,-5 0,0-5,7 0,5 0,5 0,7 0,4 0,-3 0,2 0,-3 0,1 0,-7 5,-18-4,-2 3,-25-4,11-5,-5 4,14-9,13 9,11-4,11 5,5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4.17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33,'33'0,"-5"0,-20 0,-1 0,7 0,3 0,8-4,1 3,-4-6,-1 6,-1-3,-2 4,-1 0,-2 0,-3 0,4 0,1-4,-1 3,0-2,-3 3,-2 0,0-4,-3 4,6-4,-6 4,3 0,-1 0,-1 0,5 0,-6 0,3 0,-1 0,-1 0,5 0,7 0,2 0,4 0,-11 0,-4 0,-5 0,4 0,0 0,16 0,-12 0,8 0,-16 3,1-2,-34-1,22-1,-27-2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42.85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2246,'38'8,"-12"-3,-2 3,-6-8,9 8,-1-7,0 3,-4-4,3 0,-3 0,4 0,-8 0,-2 3,-9-2,4 3,1-4,-1 0,0 0,0 0,-3 0,-21-18,11 11,-22-14,23 13,-6 1,6-23,-2 8,7-18,-3 14,7-1,-7 1,6-1,-6 5,3 5,-4 2,3 7,-2-4,6 1,-6 2,3-2,-4 0,0 2,0-5,0 6,0-3,0-4,0 6,0-6,0 4,0 3,0-10,-4 8,4-5,-4 4,4-2,-3-3,2 4,-3-4,4 8,-4-8,0 8,-1-4,2 1,-1-1,4 0,-8-3,7 6,-6-2,3-5,-4 2,-1-6,1 3,3 1,-2 0,6-1,-6 1,6 3,-3 2,1 0,2 3,-3-7,4 7,-3-3,2 0,-5 3,1-7,-3 3,4-9,0 3,4-7,0 7,0-2,0 3,0 1,0 0,0 3,0-2,0 6,0-6,0 6,0-2,0 0,0-1,0-4,3 3,-2-2,6 3,-6-1,2 2,-3-1,0 4,4-11,-3 10,3-6,-1 4,-2 3,2-7,-3 7,0-3,0-4,0 6,3-6,2 0,-1 6,3-10,-3 11,4-4,0 1,-1 2,1-6,5-7,-4 7,3-6,-4 14,-4-1,6-3,-5 3,2-3,0 0,-3 3,0-3,3 0,-3 6,0-8,2 4,-2 1,10 4,-4 5,4 3,-4-4,-2 0,6 0,-5 0,1 0,1 0,-3 0,6 0,-5 0,1 0,1-4,-3 3,10-6,0 6,2-2,1 3,-9 0,4-4,1 3,0-2,8-1,-8-1,0 0,-5 1,-5 1,4 2,4-2,-2 3,1 0,-6 0,2 3,2-2,0 2,-2-3,1 0,-3 0,6 0,-6 0,3 0,0 0,-3 4,6-4,-6 4,3-4,-14-27,8 13,-8-26,8 22,3-7,-4 7,5-7,-1 7,-3 2,2 4,-6 5,5-4,-2-1,4 0,-4 1,3 4,-7-4,7 3,-3-3,3 0,-2 2,-2-1,3-1,-4 2,12-5,-9 5,6-2,-7 3,2 0,2-2,0 1,3-2,-4 4,-3-1,3-3,-3 2,4-2,-4 3,3 1,-6-4,5 3,-2-3,0-1,6 7,2 5,1 5,6 6,-11-3,3-4,5 3,2-6,13 3,2-4,-1 0,0 0,-10 0,-6 0,-4 0,-5 0,4 0,0 0,5 0,-5 0,1 0,-1 0,-2 0,5 0,-6 0,3 0,0 0,-3 0,6 0,-6 0,3 0,0 0,-3 0,7 0,-7 0,7 0,-2 0,3 0,5 0,0 0,6 0,-1 0,0 0,1 0,-1 0,0 0,-4 0,8 0,-15 0,6 0,-14 0,0 0,7 0,-4 0,7 0,-8 0,2 0,0 0,-3 0,6 0,-6 0,3 0,0 0,-3 0,10 0,-9 0,6 0,-4 0,-3 0,6 0,-6 0,3 0,-1 0,-1 0,5 0,-6 0,3-3,0 2,-3-3,4 1,-5-1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47.01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1,'20'16,"-6"1,-8-17,2 7,3-3,1 0,-2 3,1-3,-3 0,3 3,0-7,-3 7,6-6,-6 2,3-3,0 3,-3-2,6 3,-2-4,0 0,3 0,-7 0,4 0,-1 3,-3-2,6 2,-2-3,4 0,0 0,5 4,0-3,6 7,-1-4,-4 5,-2-4,-3 2,-1-6,-4 6,4-6,-8 5,3-5,0 6,-3-7,6 4,-5-4,1 3,1-2,-3 2,6-3,-6 0,7 0,-7 0,4 0,-2 0,-1 0,5 0,-6 0,3 0,3 0,-1-4,7 0,1-1,1-2,4 2,0-4,0 4,-4-3,-5 7,-2-2,-6-1,2 0,0 0,-3 1,3-1,-1 4,-1-7,5 6,-2-6,0 6,3-6,-3 6,4-3,-3 1,-2 2,0-2,2 3,-1 0,8-4,-11 3,11-3,-12 4,4 0,-2 0,-1 0,5 0,-6 3,3-2,8 6,-5-3,14 4,-6 0,10 1,-5 0,4 0,-4 0,-1 0,-4-1,3 1,-3-5,4 4,-4-7,-1 7,-5-4,-4 1,0 2,-1-7,1 7,5-2,3-1,2 4,4-3,1 0,-5 2,-2-6,-7 3,-2-1,-4-2,4 2,1-3,-1-3,0-2,-4-2,1-4,-4 3,2-3,-1 3,2 1,0-1,1 1,-1-1,1 1,-1-1,4 4,-3 1,6 3,-6-4,3 3,0-5,-3 5,3-6,-1 6,-2-2,6 3,-1 0,-2 3,1-2,-1 2,-3-3,7 4,-7-4,3 4,0-1,-3-2,6 2,-6-3,3 0,0-3,-3 2,6-2,-6-1,3 3,-1-2,-1 3,5 0,-6 0,3 0,-1 0,2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55.30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0,'28'5,"-4"1,-17-5,1 6,6-7,-5 4,9-4,-6 0,9 0,1 0,4 0,0 0,0-4,1 3,-1-3,-4 0,-5 3,-6-2,-4 3,4 0,1 0,-1 0,4 0,-3 0,9 0,-4 0,0 0,-6 0,-3 0,3 0,1 0,1 0,-2 0,0 0,-2 0,5 0,-5 3,1-2,1 2,-3-3,6 0,-5 0,1 0,2 0,-4 0,7 0,-7 0,3 0,-1 0,-1 3,5 1,-6 1,2-2,1 0,-3-2,6 6,-5-7,1 4,1-1,-3-2,3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05.0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12,'28'8,"-4"2,-16-9,-1 2,7 0,-5 1,5 1,-3-2,-3-3,6 0,-6 0,3 0,0 0,-3 0,6 0,-6 0,3 0,-1 0,3 0,7 0,-3 0,8-4,-3 3,4-3,1 0,-5-1,-2 1,-7 0,-2 1,-4 2,4-3,1 4,-1 0,0 0,0 0,-3 0,10-3,-9 2,6-2,-4 3,-3 0,7 0,-7 0,3 0,0 0,-3 0,6 0,-5 0,2-4,0 4,-3-4,9 4,-8 0,5 0,-3 0,-3 0,6 0,-5 0,1 0,1 0,1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26.0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4,'28'4,"-4"-1,-16-3,-1 0,7 0,-5 0,5 0,2 0,19 5,12 5,30 8,4-1,7 5,-8-10,-22 4,-14-7,-12-4,-10-1,-6-4,-4 0,-5 0,4 0,1 0,8 0,-3 0,9 0,-5 0,6 0,-9 0,-3 0,-7 0,3 0,0-3,9-2,1 1,1-4,3 3,-7 1,2 0,-3 4,-5-4,3 4,-6-4,6 4,-3 0,4 0,1 0,-5 0,3 4,-6-3,2 2,0-3,-2 0,9 0,-8 0,4 0,-3 0,-3 0,7 0,-7 4,7-4,-6 4,2-4,0 0,-3 3,10 1,-9 4,10-4,-2 3,5-2,4 0,0 2,0-2,1 0,-5 2,2-6,-11 6,1-6,-6 2,2-3,10 4,2-3,8 7,-8-7,-1 3,-5-4,0 0,-4 0,0 0,-2 0,-1 0,5 0,-5 0,6 0,-3 0,5 3,-1-2,0 3,0-4,1 0,-5 0,3 0,-6 0,2 0,0 4,-2-3,10 2,-1 1,9-3,-1 3,0 0,1-3,-1 3,-4-4,3 0,-12 0,3 0,-9 0,4-4,1 3,-1-2,0 3,0 0,-3 0,6 0,-2 0,4 0,0 0,0 0,0 0,-3 0,7 0,-7 0,4 0,-2 0,-3 0,1 0,2-4,2 0,5-5,4 0,-4 1,-2 3,-3-3,-1 7,-4-2,4 3,-4 0,4 0,0 0,1 0,-1 0,0 0,-4 0,0 0,-1 0,-3 0,14 0,-12 0,8 0,-10-4,-1 4,7-4,-5 4,5 0,-3-3,1 2,0-2,8 3,-7 0,8-4,-5 3,-4-3,0 1,-5 2,4-5,-3 1,3 1,-1 1,-1 3,5-3,-2 2,3-3,2 4,-1 0,0 4,-3-3,6 2,-5-3,11 0,-3 0,-4 0,6 0,-15 0,11 0,-11 0,6 0,-7 0,4 0,-2 0,-2 0,6 0,-5 0,1 0,1 0,-3 0,6 0,-5 0,1 0,1 0,-3 0,6 0,-6 0,3 0,0 0,-3 0,6 0,-6 0,3 0,0-3,-2 2,5-2,-5 3,5-4,3 3,15-2,2 3,9 0,-10 0,-2 0,-4 0,-10 0,-1 0,-8 0,2 0,3 0,2 0,1-4,-3 3,-2-3,0 4,-3 0,6 0,-2-3,4 2,5-3,0 4,6 0,-5 0,-2 0,-7-3,-2 2,-4-6,4 3,-3 0,3-3,0 6,-3-5,7 5,-7-2,3-1,0 3,-3-2,6 0,-6-2,7 1,-3 1,1 0,2 2,-3-3,5 4,-5 0,3 0,-6-3,2 2,4-2,-6 3,5 0,-3 0,-3 0,6 0,-1 0,2 0,1 0,1 0,-5 0,-1 0,0 0,-3 0,15 0,-9 0,10 0,-12 0,0 0,-2 0,-1 0,5 0,-6-3,2-2,-2-2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34.5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66,'39'0,"7"0,14 0,1-5,23-1,-12-5,7-1,0 1,-7 5,-2 1,-18 5,-7 0,-19 0,-9 0,-5 0,3-4,20 3,12-3,17 4,-7 4,-1 2,-11 3,-2 1,-11-1,16-4,-26-1,11-4,-26 0,1 0,-1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45.90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1159 5229,'-21'-17,"4"0,13 13,-3-3,-1-4,0 2,-3-1,4 2,-1 1,1-1,2-8,6-2,0-8,7-1,-7 1,6 4,-6-3,3 11,0-10,0 10,1-7,2 0,-2 8,3-7,-4 8,0-1,-1-2,2 6,-1-6,3 2,-3 1,4-3,0 6,-1-2,1 3,-1 0,1-3,3-5,-2 3,2-2,-4 8,1-1,-1 1,0-1,1 0,-1 1,1-1,-1 1,0-1,1-3,0-2,0 1,0-3,-1 6,1-6,0 6,0-2,-4 3,2 1,-5-4,6-1,-6 0,2 1,-3 1,0 1,0-5,0 6,-4-7,3 2,-2-3,-1 0,3 3,-3 2,4 0,0 2,-3-5,2 1,-3 1,4 0,0 1,0 3,-3-6,2 5,-2-1,-1-1,3 2,-2-5,3 6,-3-3,2 0,-3-6,4 0,0 0,0 2,0 3,0-5,4 1,-3-1,3 5,-4-3,3-2,-2-4,3 3,-4-1,0 11,0-4,0 1,4-6,-3-5,3-4,-4-1,4 1,-3-1,7 1,-3 0,3 4,-3-4,2 9,-3 0,4 5,0 1,2-1,-1-4,2 4,-3 1,-1 3,1 0,-1 1,0-1,1-2,-1 1,-6-2,-5 0,-5-1,2 0,-1 1,8 3,-7-3,-1 3,0-3,-3 7,4-3,-1 3,4-7,8-1,9-1,9 1,-4 4,2 0,-8 3,0 2,0 3,-2 0,-1 0,13-4,-3-1,10-4,-2 0,-1 4,-4-2,-2 2,1-4,1 1,4-1,17-1,18 0,20-1,0-1,-15 2,-21 4,-14 2,-9 4,-1 0,-9-4,-1 3,-3-5,2 5,-1-6,5 6,-5-5,6 5,-7-6,4 6,-2-2,-1 0,5 2,-6-3,2 4,1 0,11-3,17 2,1-2,9 3,-11 0,0 0,-6 0,-1-4,-4 3,-5-3,-2 4,-7 0,-2 0,0 0,-3 0,6 0,-1 4,8-3,0 6,11-2,0 4,6 1,-1-1,-4 0,-2-4,-5 3,-8-7,-2 3,-8-4,11-4,-1-1,12-4,-8 0,-1 1,-9 0,3 3,-6-1,2 5,0-6,-3 6,3-5,3 1,-5-2,14 2,-9 2,7 3,-5 0,-4 0,-1 0,1 0,-4-4,7 4,-6-4,2 4,0 0,-3 0,6 0,-6-3,7-2,2 1,-4-3,3 6,-9-2,4 3,1 0,-1 0,0 0,0 0,-2 0,9-4,-9 0,10 0,-7 1,5 3,-1 0,0 0,0 0,-3 0,-2 0,0 0,-3 0,6 0,-6 0,-11-18,0 2,-8-16,7 6,4 4,0-3,0 3,4-5,-3 5,3 2,-4 7,0 2,0 0,0 2,0-5,0 2,3-4,-2-5,7-1,-4 0,1 1,2 5,-6 0,6 3,-6 2,2 3,-3-3,0 0,0-1,-3 1,-2 0,-2 2,-2-11,5 11,-3-7,6 8,-3 1,1-8,-1 6,0-5,-3 6,2-3,-2 2,-1-6,3 3,-2-5,6 1,-6 0,6-5,-3 3,4-3,0 9,0 0,0 1,0 2,0-5,0 5,0-6,4 7,-4-4,4 1,0-6,0-5,5-4,-4-1,3 1,-3-1,3 1,-3 0,3 4,-7 5,6 1,-3 4,1-4,-2-8,1 10,-3-5,2 11,-3 1,3-7,-2 4,2-4,-3 3,0-2,0 1,0-8,0 6,0-6,0 7,0-2,0 2,4 1,-4 0,4 1,-4 2,0-5,0 5,3-2,-2-3,6-4,-2-7,3 3,-3-4,3 4,-8-4,4-1,0 9,-4 3,4 7,-4-3,0-1,0 1,0 0,0 0,0-1,3-4,-2 3,3-2,-1 6,-2-6,6 3,-6-1,6-2,-6 6,3-2,-4 0,3 3,-2-15,2 12,-3-8,0 12,0-1,0-10,-4 4,3-5,-2-1,3 6,0-7,0 5,0 4,0-8,0 10,0-6,0 9,0-4,0-1,0 0,0-2,-4-3,3-5,-3-5,0 5,3-3,-2 3,3 4,0 2,0 5,0 2,0-6,0 7,0-3,-4 0,3 3,-6-7,7 7,-7-4,6 1,-6-1,2-4,0 0,-2-1,3 5,-1 0,-2 1,3 2,0-2,0 0,4 3,-3-6,2 5,-6-2,3 0,0 2,-4-6,7 2,-6-7,6 2,-3-3,4 9,-4-4,3 8,-2-4,3 2,0 1,0-5,0 6,0-7,0 6,0-2,0 0,0 3,0-7,-19 10,7-1,-20 6,19-4,-7 3,3-2,-10-1,-6 3,-4-8,-1 8,5-3,10 4,7-3,9 2,-9 2,-19 0,-6 2,-9 2,6-4,7 3,4-4,6 3,10-2,6 3,3-4,-16 7,-7 0,-17 1,4-3,-11-1,14-3,-8 4,17-5,8 0,9 0,7 0,-8 4,-19 2,-12-1,-17-1,7-4,-6 5,17-4,-3 8,16-8,6 7,7-7,7 2,2-3,0 0,-6 4,-9 1,-13 5,-11-5,4-1,-4 0,18-3,0 4,14-5,2 0,9 0,-17 4,-13-3,-13 3,-6-9,12 4,5-7,3 3,13 0,-3-3,14 7,0-3,-24 9,-10 1,-23 0,10 3,15-8,12 3,14 0,2-3,9 2,-4-3,-11 0,-5 0,-11 0,5 0,2 0,-6 0,16 0,-5-4,18 4,1-4,-16 4,4 0,-15 0,12 0,-3 0,8 0,-4 0,8 0,2 0,0 0,3 0,-7 0,7 0,-3 0,0 0,-6 0,-5 0,-5 0,1 0,0 0,4 0,1 0,8 0,2 0,0 0,3 0,-7 4,7-4,-3 4,-4-4,2 0,-11 0,2 0,-4 0,-1 0,5 0,5 0,2 0,6 0,-2 0,0 0,3 0,-12 0,7 0,-12 0,3 0,4 3,-2-2,7 2,-3-3,-1 0,5 0,1 0,0 0,2 0,-5 0,6 0,-3 0,0 0,3 0,-7 0,6 0,-2 0,0 0,3 0,-7 0,4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49.15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2884 182,'-34'0,"1"0,15 0,-7 0,7 0,-8 0,-1 0,-4 0,-2 0,-4 0,-13 0,-16 5,15-7,-4-1,-3 2,-2 0,-2-5,0-1,5 3,3 1,-34-8,20 10,17-8,28 8,7-3,-23-1,-23-2,-36-5,42 6,-1 0,1-1,0 1,3 0,1 0,-1 0,3 0,-32-6,5 1,25 1,7 0,14 1,13 4,2 1,4 8,-4 1,-6 7,-5-2,5 2,1-4,0 1,8-1,-3 0,8-4,1 2,-4-5,-1 3,-3-4,-1 3,0-2,3 6,-2-6,2 2,-3 1,3-3,2 2,0-3,-6 0,-5 0,-10 0,0 0,-6 0,-25 5,24-3,-14 3,36-2,6-2,3 2,-16 5,4-6,-15 5,9-7,4 0,5 0,12 0,6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57.1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180 0,'17'35,"-5"-2,-5-7,-6 0,3 0,-4 1,0-1,0 0,0 1,0-6,-3 0,2-5,-3 1,4-5,0-1,0 0,0-3,0 7,0-3,0 5,0-1,0 0,0 0,0 1,3-5,-2 3,2-6,1 6,-3-7,6 8,-6-4,6 0,-3 3,1-6,2 6,-6-7,6 4,0 2,2-4,2 8,-4-9,-2 2,1-4,-1 4,2-3,-3 3,3-4,-3 5,4-4,-4 4,3-5,-6 4,5 0,-5 1,2-2,-3 2,0 0,0 9,0-4,-3 4,2-5,-3-4,4 0,-4-1,-1 6,-3 5,3 0,-3 3,7-8,-7 8,4-7,-5 2,4 1,-2-3,6 7,-2-3,3 4,0 0,-4-4,3-1,-3-5,4 0,0 1,-4 3,0-2,-1 7,-3-3,7-1,-3 5,0 7,0-8,-1 7,1-15,4-1,-3-4,2 0,-2-2,3-2,3 6,-2-1,2-2,-3 1,3-2,-2 3,3-2,-4 4,3-6,-2 2,2 1,-3-4,0 7,0-7,0 3,0-1,0-2,3 10,-2-4,6 5,-6-3,3 1,-4-1,0 0,0 5,0 1,0 4,0 0,0 1,0-6,0 0,0-5,0 1,0-5,0 3,-4-2,3-1,-7 8,4-7,-1 4,1-2,1-6,2 2,-6 0,6-3,-2 6,3-6,-4 7,4-7,-4 3,4 1,0-4,-4 7,3-2,-6-1,6 3,-2-6,3 6,-4-3,4 5,-8-1,7 0,-2 5,-1-8,3 7,-6-3,6 4,-3-4,1 2,-2-7,0 0,2 0,-1-5,4 4,-7 4,6-2,-3 1,4-2,0 0,-4 4,3 5,-2-4,3 4,0 0,-4-4,3 4,-3-5,1 0,2-3,-3 2,4-3,0 1,0-2,0 0,0 2,4 3,-3 0,2-3,-3 2,0-3,0 8,0-3,0 4,0-1,0-2,0 2,0-3,0 3,0-2,4 14,-3-13,3 14,-4-11,-4 4,3 0,-3 0,4 1,0-5,0-2,0-7,0-2,0 4,0-6,0 5,0-3,0-3,0 6,0-5,0 1,4 1,-4-3,7 6,-6-5,2 1,0 1,-2-3,6 6,-6-6,5 3,-2 0,0-3,0 7,-1-7,-2 3,2 0,-3-3,3 6,2-5,-1 1,2 1,-1 6,3-1,-3 5,-2-5,-3 1,0-1,0-4,0 0,0-2,0-2,0 6,0-5,0 1,0 1,0-3,0 6,0-5,0 1,0 1,0-3,0 6,0-6,-3 3,2 0,-2-3,-1 6,3-6,-2 3,0 0,2-3,-2 10,3-9,0 6,0-1,0-4,0 4,0-3,0-3,0 11,0-9,3 10,-2-8,3 4,-1-4,-2 4,2-8,-3 7,0-6,0 2,0 3,0-5,0 5,0-2,-4 0,0 4,-1-4,2 0,3-1,0-3,0 6,0-6,0 3,3-1,-2-1,9 1,-1-2,2 0,1-1,-5 1,-3 2,3-1,-3 1,0 1,-1-3,-3 7,0-7,0 4,0-2,-3-1,2 5,-2-6,3 6,0-1,-4-1,3-1,-2 0,3-3,0 10,0-8,-4 8,4-6,-4 1,4 2,0-7,-4 8,0-4,-1 0,-2 4,6-8,-6 3,6 0,-2-3,-1 11,3-5,-3 7,4-1,0-2,0-2,0-4,-4-5,4 4,-4 0,4 1,0-1,4-1,-4-1,4 5,-4-6,0 3,0 3,0-5,0 10,0-11,0 4,0-2,0-1,0 5,0-6,0 3,0 0,3-3,-2 8,2-4,1 9,1 1,0 4,-1 0,-4-4,0-1,0-9,0-1,0 0,0-3,0 6,0-5,0 5,-4 3,3 5,-3 4,4 0,0-4,0-5,0-6,0-3,0 2,0 2,0 0,0-2,0 1,-4-3,3 7,-2-3,3 4,0 10,0-3,-4 8,3-4,-3-1,4 0,0 1,-4-1,3 0,-7 6,3-5,0 9,-3-3,3 4,-1 1,2 0,0-1,3-4,-3-2,4-5,0-8,0-2,0-9,6 4,-1-3,3 3,-1 0,-6-2,2 2,0 0,-2 1,6 4,-2 4,0-2,2 2,-6-3,6-1,-6 0,3-4,0 8,-3-6,2 6,1-7,-3-2,5 0,-5-3,2 10,-3-9,0 10,0-11,0 3,0 0,0-3,0 6,0-5,4 5,-3-5,6 10,-2-1,4 14,-4 0,3 6,-3-1,8-4,-3-2,3-9,-8-1,-2-9,-3-1,-3 0,-5-6,0 5,-6-9,5 2,-2 0,4 5,-1 5,-1 3,1 0,0-4,0 4,0-4,0 4,-1 5,1 1,-1 0,0 3,1-12,4 7,-3-12,6 4,-6-2,7-1,-4 9,4-9,-3 9,2-9,-6 2,6 0,-3-3,4 7,0-7,0 7,0-6,0 2,0 0,0-2,0 6,0-7,0 2,-3 1,2 6,-2 0,3-1,0-4,0-1,0 6,0 5,-4-1,-1 5,-3-9,0 4,0-9,3-1,-2-3,3 3,-4 6,-1 5,0 4,0 0,1 1,3-1,1-8,0-2,4-9,-4 4,1 0,2 1,-6-1,7-1,-1-1,9 5,0-6,0 2,-2-2,-2-1,4 4,-1-3,0 3,-2-4,1 4,-2-3,0 3,0-4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20:44:33.41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0.92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30 2699,'4'-35,"1"2,0 11,2 1,-6 5,3 3,-4 2,0 0,0 3,0-6,0 5,0-2,0-4,0 2,0-7,0 8,-4 1,3 0,-2 2,3-5,0 6,0-3,-4-1,0 0,-4-4,3-1,-2 5,6 0,-6 5,7-4,-7 2,6-10,-2 1,3-8,0 4,0-3,0 3,0 4,0-2,0 11,0-2,0 0,0-6,4-4,-3-6,2 1,1-1,-3 1,7 0,-3-1,0-4,2 3,-2-3,0 9,3-4,-4 13,4-3,-4 8,0 1,-1-4,1-5,4-5,1 0,-1-4,-3 3,2 0,-6-3,6 11,-6-6,2 12,1-3,-4 0,4 2,-4-10,0 5,0-6,0 3,0-4,0 4,0-4,0 5,0 3,0 2,3 0,-2 3,-2-15,0 4,-3-6,4-1,0 4,0 1,0-5,0 9,0-4,0 8,0 2,0 0,0 3,0-7,-3 2,2 1,-7-3,7 2,-2-3,3 3,0-2,0 6,0-6,0 7,0-12,0 6,0-11,4 3,-3 0,2-3,1 7,-3-7,3-9,-4 5,0-9,0 11,0 1,-4 4,-1-3,0 7,-2 1,6 2,-2 2,3-8,0 4,0-8,7-5,-1 2,3-6,-5 13,-1 0,-2 4,3-4,0-1,-3-4,6 4,-6 1,3 9,-1 0,-9-7,4 9,-5-10,0 13,6-1,-5-3,-2 6,0-1,-3 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4.1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673 1,'18'35,"-2"-1,-7-3,-1-8,1 3,-5-14,0 3,-1-6,2 6,-1-7,3 8,-6-8,3 3,0 5,0-2,1 11,2-3,-6 4,3-4,-4 3,0-12,0 12,4-12,-3 8,2 0,-3-8,0 7,0-8,-3 9,2-4,-3 4,4-5,0-4,0 0,0-1,-4 1,3-1,-7 9,7-2,-6 8,6 1,-7-1,7 0,-7 1,7-1,-7-4,7 3,-6-3,6 4,-7 0,7 1,-7-6,7-4,-6-2,6-6,-6 6,6-3,-3 1,1 5,2-8,-6 4,7-2,-7-4,6 12,-6-2,2 8,-4 5,0 2,-1 4,1 1,-5 16,4-17,-3 11,8-26,-3 3,7-8,-3 4,4-9,-4-1,4 4,-4-2,4 7,0 1,0 0,0 1,0-5,0-6,-3-3,2 2,-2 3,3-2,0 1,0 7,0-9,0 18,0-15,0 12,0-3,0 0,0-5,0-6,0-4,0 4,3 1,-2-1,5 0,-5 4,3-2,-4 6,0-2,0-1,0-4,0-1,0 0,0-3,0 7,0-7,0 4,0-2,0-1,3 5,-2-2,2 8,-3 2,0 4,-4 0,-1-4,1-1,-4-5,7-3,-6-5,6 12,-2-9,3 11,0-11,0-4,0 4,0 1,0-1,4 13,-3-9,3 15,-4-8,0 4,-3 1,2-9,-3-3,4-7,-4 2,0 6,-1-4,-2 3,7-8,-14-2,5-2,-6-3,4 0,4 0,-4 0,-1 0,0 3,-7 2,1 3,-8 1,-1-1,1 1,-6 0,9 0,-3-4,10 2,3-6,2 3,0-4,3 0,-7 0,7 0,-7 3,-7-2,-1 7,-8-4,9 1,5-1,5-4,5 0,-1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6.90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2308 349,'-29'-8,"5"-2,16 9,-3-6,2 3,-6-1,-2 2,-5 3,-15 0,-9 0,-11 5,-7 1,6 4,2-4,11-2,7 0,7 1,9 0,5-2,5 1,5 0,-9 4,-7 0,-5 1,-3 0,5-4,8-1,2-4,8 0,-11 4,4-3,-13 3,10-4,-3 3,9-2,-3 3,6-4,-11 0,2 0,0 0,-6 0,10 0,-11 0,3 0,-4 4,-6-3,-23 2,6-7,-12-1,18-5,5 5,6-3,0 3,10-4,5 4,2 2,7 3,-8-4,8 3,-8-3,4 4,-5 0,1 0,4 0,-11 0,13 4,-13-4,6 4,-1-4,-7 0,8 0,-9 0,4 0,0-4,-3 3,3-3,0 4,-3 0,3 0,0 0,-2 0,11 0,-2 0,7 0,-7 4,2 0,-11 0,10 3,-2-6,5 2,2 1,-6-4,7 4,-12-4,6 3,-7-2,9 3,-4 0,4-4,-4 4,3-1,2-2,0 2,3 1,-7-3,44-15,-20-9,30-6,-31 1,-4 12,0-1,-3 5,2-4,-3 8,0-4,-3 2,-2-12,-4-6,0-4,-4 0,-1 6,-9-7,8 5,-3 4,14 8,4 12,20 20,-8-7,8 15,-16-20,-4-1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9.66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0 207,'28'-5,"-4"2,-12 3,-4 0,7 0,1 0,6 0,-1-4,5 0,-13-4,7-1,-8 1,4 0,5-1,1 1,4-1,0 0,1 0,-1 0,-4 1,-5 3,-6 1,-4 4,4 0,1 0,-1 0,4 0,2-4,4 0,11-10,0 4,1-3,-2 4,-5 0,-8 4,-2-3,-8 8,2-4,2 4,-1 0,4 0,-3-3,1 2,2-3,-7 4,4 0,-5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43.90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50,'24'-12,"1"-2,-16 13,2-3,0 4,-3 0,6 0,-6 0,3 0,0 0,-3 0,6-6,-6 4,3-8,0 9,6 2,5 0,-4 2,-2 1,-9-3,4-2,5 1,6-4,9 4,-4 0,5 0,-6 0,-8 0,-2 0,-9 0,1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50.720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55 1,'-9'26,"2"-4,7-14,-4 3,0-3,-1 4,-1-1,5-3,-6 2,6 1,-2-3,3 6,0-5,0 1,-3 1,2-3,-3 6,4-5,0 1,0 1,0 1,0 4,0 4,0 2,0 5,4-1,-3 0,3 0,-4-4,0-5,4-2,-3-6,6 2,-7 0,4-3,0 11,0-1,5 8,4 1,-4-6,0-4,-2-5,-6-5,2 4,-3 5,0 6,0 4,4 0,-3-4,3-1,-4-9,3 3,-2-6,3 2,-4 0,0-3,3 14,-2-3,2 11,1-4,-3 0,7 1,-4-6,1 0,-1-5,-4-3,0-2,3 0,-2-3,2 6,-3-2,0 0,0-1,0 1,0-4,0 7,-3-7,2 3,-6-1,6-2,-5 3,1 4,1-2,-3 7,2 0,-4 2,4 0,-2-1,2-1,-3-2,3-1,-2-6,6-4,-2 4,-1 1,3-1,-2 0,3 0,0 1,-4 5,3-1,-6 5,6 0,-7 6,7-1,-3 0,4-4,0 3,0-11,0 2,0-9,3 4,5 9,1 2,3 7,-4-11,-3 2,2-8,-6 1,3-2,-1-4,-2 4,2 6,-3 4,0 5,0-4,0-5,0-6,0-3,0 2,0 2,0-1,-3 0,2 0,-6-3,6 6,-2-6,3 7,0-7,-3 4,2 2,-3-5,1 10,2-11,-3 4,4-1,0-3,0 7,0-7,0 3,0 0,0-3,0 6,0-6,0 3,0 5,4 2,1 3,-1 0,4-5,-7-3,2-2,-3-3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56.31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95,'28'0,"-4"3,-13-2,-3 2,4 0,2-2,0 2,10-3,-11 4,7 0,-12 0,4 0,3 0,8-3,10 7,4-3,1 0,-6 3,0-7,-6 7,-4-7,-1 3,-9-1,-1-2,0 2,6-7,4-1,5-3,5 3,-3-3,3 7,-5-3,-4 0,-1 0,0-1,-4-2,0 6,-6-3,-3 4,2 0,2 0,3-4,1 4,-4-4,4 0,-4 3,0-2,3 3,-6 0,2 0,8 0,0 0,16 4,-3-3,6 7,-1-7,-9 3,3-4,-14 0,0 0,-6 0,-4 0,4 0,6-3,4 2,5-6,-4 6,3-3,-7 4,2 0,-7 3,-2-2,0 2,-3-3,6 0,3 0,4 0,5-4,0 3,-4-3,-1 4,-5-3,-3 2,-2-3,0 4,1 0,-1-3,12 2,-9-2,10 3,-12 0,-1 0,1 0,0 0,4 0,5 0,1 0,9 0,2 0,11 0,-10 0,4 0,-12 0,1 0,-6 0,-4 0,-2 0,-2 0,3 0,0 0,5 0,13 4,-10-3,13 2,-15 1,0-3,-1 7,-5-7,5 2,-4 1,4-3,-5 2,0 1,-3-3,-2 3,0-1,-3-2,10 2,-5-3,6 0,-2 0,-1 0,0 0,0 0,1 0,-5 0,3 0,2-4,5-1,4 0,1-3,-1 7,0-3,-8 4,6-4,-14 3,9-2,-10-1,2 3,1-6,0 6,4-6,0 6,1-6,3 2,9-7,0 2,0-2,-9 3,1 5,-4-4,4 7,-5-2,-3-1,-2 4,0-4,-3 4,10 0,-9 0,6 4,-4-4,-3 4,6-4,-6 0,3 0,-1 3,7 2,0-1,0 3,-6-3,-4 4,4-4,1 2,-1-5,0 6,-1-3,-1 0,5-1,-6-3,3 4,-1-4,-1 4,9-1,-9-2,14 2,-5-3,4 0,-6 0,-4 0,-5 0,4 0,0 0,1 0,-1 0,0 0,-3 3,8-2,-8 2,7-3,-2 0,-1 0,3 0,-6 0,6 0,-7 0,4 0,-2 0,-2 0,7 0,-3 0,1 0,-2 0,0 0,-3 4,6-3,-6 2,7-7,-3 3,4-2,-3 3,2 0,-7 0,4 0,-1 0,-3 0,6 0,-6 0,3 0,3-4,-4 3,4-2,-6 0,2 2,2-2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07.63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39,'46'9,"-3"-3,-21-6,-1 0,-5 0,0 0,-3 0,2 0,-7 0,8 0,-4 0,4 0,0 0,1 0,3 0,-2 0,7 0,-3 0,0 0,3 4,-8-3,8 3,-11-4,10 0,-11 0,8 4,7 0,-9 1,14 2,-11-6,4 7,0-7,0 7,-8-7,2 6,-12-6,1 6,4-6,-8 5,9-5,-3 2,-3-3,6 0,-5 0,1 0,1 0,-3 0,6-3,-5-1,1 0,1-3,-3 3,3 0,0 0,1 1,-1 2,9-7,-10 7,9-6,-6 2,3-3,5-1,-4 1,4-1,-5 1,-4 4,0 0,-2 4,-1 0,5 3,-6-2,3 6,-1-3,-1 0,1 2,9-1,-8-1,12 0,-15 0,7-4,-6 4,6-4,-3 3,9-2,1 3,0-4,-1 3,-5-2,4 7,-2-7,-1 3,-2-4,-3 0,5 0,-1 0,0 0,0 0,1 0,-5 0,-1 0,0 0,-3-4,6 3,-6-2,3 3,0 0,2 0,3 0,0 0,-3 0,2 0,-7 0,8-4,-4 4,4-8,-4 7,0-2,-5-1,4 0,11-4,5-1,11 0,-6-1,-1 1,-13 4,2-2,-12 6,4-3,-2 4,-1 4,5-4,-1 4,7-4,-2 0,2 0,-7 0,2 0,2 0,5 4,0 0,-6 1,0 2,-8-6,3 6,0-6,-3 5,6-5,-6 6,3-6,0 2,-3-3,6 0,-6 0,3 0,0 7,3 17,5 17,0 5,0 10,-5-22,-1 4,-8-16,2-5,-6-2,6-2,-6-1,2-1,-3 0,0-3,4 6,-4-6,4 3,-1 0,-2-3,5 6,-5-2,6 4,-6-4,6-1,-6-3,5 3,-5 9,3-3,-4 3,0-9,3-3,-2 3,2 1,-3-1,3 1,-2-1,6-2,-7 6,4-7,-4 4,3-2,-2 2,2 0,-3-1,0 1,0 0,0 4,0-3,0 6,0-9,-4 14,3-6,-3 8,4-4,0 3,0-7,0 2,0-3,0-1,0-4,0 0,0-2,0-1,-3 5,2-6,-2 3,-1-1,4 7,-7 0,6 8,-3-3,0 9,-1 1,-5 6,5-5,-3-2,7-5,-3 0,0 1,3-5,-3-6,4-4,-3-5,2 4,-3 0,4 1,0 3,0-7,0 7,-3-2,2 7,-3-6,4 5,0-6,4 3,-3-4,6 0,-7-5,7 4,-6 0,2 5,-3-1,0 6,0-4,0 4,0-5,0 1,0-1,0-4,0 4,0-4,0 9,0-4,0 8,0 2,0 1,0 3,0-5,0-4,0 3,0-7,0-2,-3-1,2-7,-2 3,3 4,0-6,3 9,-2-9,6 2,-6 0,2-3,-3 6,0-6,0 3,0 0,0 1,0 3,4 2,-3-1,2 0,-3 5,4-4,-3 0,2-6,-3-3,0 3,0 2,0 3,0 4,0-2,0 7,0-8,0 4,0-5,0 1,0-5,0-1,-3 1,2-4,-6 7,6-3,-2 0,-1 3,3-3,-6 0,6 4,-6-4,3 4,-4-3,0 2,3-7,-2 8,2-4,-3 4,4 0,-4 1,4-5,-4 3,4-2,-4 3,4 0,-1 5,-2-4,6 0,-3-2,4 1,0-3,0 2,0-8,0 4,0 0,0 1,0-1,0 3,0-5,0 10,4-7,-3 5,2-1,-3-4,0 0,0-2,4-2,-4 6,4-5,-4 1,3 1,-2-3,2 6,-3-5,0 1,0 1,0-3,0 10,-4-5,3 3,-2-1,3 2,0 5,0 4,0-8,-4 2,3-8,-2 4,-1-3,3 2,-2-3,-1 5,3 3,-6 2,2 0,0 3,-2-3,6 4,-3-4,0 2,3-2,-2-2,3 1,0-5,0 1,0 2,0-6,0 2,0-8,0 4,0 1,0-1,0 4,0-7,0 7,3-2,-2 3,3 0,-1 0,-2-3,3 2,-4-7,0 4,3-1,-2-3,6 10,-6-5,6 6,-6-2,6 3,-6-2,3 2,-4 1,0-7,0 5,0-2,0 1,0 2,0-4,0 1,0-1,0-4,0 0,0-2,0-1,4 5,-4-6,4 3,-4-1,0-2,0 6,0-5,0 1,0 1,0-3,0 6,0-5,0 1,0 1,0-3,0 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23.85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4320 2810,'-4'-41,"0"9,4 10,0 11,0-1,0-5,0 4,0-3,0 4,0 4,0-7,0 7,4-3,-4-1,4 4,-4-8,0 8,0-12,3 6,-2-6,3 3,-4 5,0 0,4 1,-4-2,4-3,-4 0,0 3,0-2,0 6,0-2,0 0,0 3,0-7,0-1,0-1,-4-4,3 0,-2 4,3-4,-4 4,3-4,-2 0,3-6,0 1,0 4,0 5,0 5,0 5,0-5,0-3,0-7,0 1,-4-4,3 3,-7 0,7 1,-3 5,4 3,0 2,0 0,-3 2,2-10,-5 10,5-11,-3 7,1-3,2-1,-7 1,8 0,-4-1,1 5,-2-8,-3 6,-1-11,4 3,-2 0,6 1,-6 5,2-5,-4 4,1-4,-1 0,1 4,-1-9,1 4,-1-4,1 8,3-6,-6 3,9-6,-5 2,4 8,2 5,-3 1,1-1,2-1,-7-2,8 2,-8-3,7-1,-2 1,-1 0,3-8,-3 6,4-2,0 9,0 3,0-3,0 0,0-1,0 1,0 0,0 3,4-7,-3 6,2-2,-3-8,0 8,0-8,0 11,0 1,0-8,0 2,0-3,0 5,3 3,-2-3,2-1,-3-1,0 2,0 1,0 1,0-5,0 6,0-3,4 0,-4 3,4-7,-4 7,0-3,3 0,-2 3,2-7,-3 6,0-2,3 0,-2 3,2-6,-3 1,0 1,0-3,0 6,0-2,4 0,-3 3,2-6,-3 5,4-15,-3 13,3-10,-4 14,4-9,1-2,0 0,-1 2,-4 8,0-3,5-44,1 19,4-30,-5 43,-1 7,-4 9,0-4,0-1,0 0,-10 5,0 7,-5 4,0 4,6 0,-6 0,2 0,-3 0,4 0,0-4,5 3,-8-6,5 2,-1 0,1-2,1-1,-2-1,-4-6,3 2,-9-3,-1 3,-5-3,5 7,5-6,6 6,3-2,-2 3,-2 0,-4 0,0 0,-4 0,-2 0,-5 4,1-3,-1 3,1-4,0 0,-1 4,5-3,1 2,9-3,0 0,2 0,1 0,-5 0,2 0,-9-4,-6 3,0-2,-10-2,14 4,-3-3,14 4,0 0,-2 0,0-4,-10 4,-3-4,-5 4,-6 0,0-4,1 3,-1-4,5 5,2 0,9 0,-3-3,7 2,-3-3,9 0,0 3,1-2,-1 3,-8 0,-7 0,-11-4,-1 2,-4-2,5 0,0 3,-5-3,-2 4,-5 0,6 0,1 0,10 0,6 3,10-2,6 3,3-4,-7 10,-2-4,-9 9,0-6,-6 0,0 0,-6 0,5 1,2-1,5-1,-1-3,9-1,2-4,9 3,-4-2,-1 2,0-3,-7 0,6 4,-13 1,4-1,-4 0,4-4,5 0,6 0,3 0,-3 0,-1 0,-3 0,-5 0,-2 0,-5 0,1 4,-6-3,5 7,-5-7,6 7,4-7,1 2,5-3,3 0,2 0,0 0,3-3,-11 2,6-6,-16 2,6-4,-14 4,5-3,-1 7,2-3,4 4,5 0,5 0,6 0,3 0,-3 0,-4-3,-2-2,1 1,5 0,3 4,-3-3,0 2,-1-2,1 3,-4 0,6 0,-10 0,11 0,-4 0,1 0,3 0,-6 0,5 0,-1 0,-1 0,2 0,-5 0,6 0,-3 0,0-4,-1 3,0-2,0 3,1 0,-1 0,0 0,-3 0,6 0,-2 0,0 0,3 0,-7 0,7 0,-3 0,0 0,-5 0,-6 4,-9-3,-2 7,0-3,2 0,9 2,5-6,6 3,3-4,-3 0,-9-7,-2 5,1-9,5 10,8-2,-16 3,4-4,-15 3,9-7,4 7,1-3,4 1,5 2,-3-3,2 4,-3 0,3 0,2 0,0 0,-1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31.07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1807 0,'24'20,"-2"-5,-18-9,2-2,-1 8,12 11,-6 0,7 9,-9-5,0-1,-1-4,1-2,-1 1,0-7,0 10,0-15,0 7,-1-8,1-1,-1 0,1 4,-4-3,-1 6,-3-5,0 1,0 1,0 1,0 0,-4 3,3-7,-6 8,6-8,-6 7,3-6,-4 2,0 0,1-3,-1 3,1-4,-1 1,1-1,-1 4,1-3,-1 3,4-4,-6 4,5-3,-6 3,-1-4,4 1,-4 4,5-4,-1 3,0-3,4-1,-3 4,10 0,-6 9,6 2,-3 4,-3 0,2 0,-3 1,4-1,0 0,0 1,0-6,0 0,0-5,3-3,-2 2,2-7,-3 4,3-1,-2-3,2 6,-3-6,0 3,0-1,0-1,0 5,0-6,0 3,0-1,0-1,0 5,0-5,0 2,0 0,0-3,0 6,0-6,0 3,-3-1,-1 3,-1 7,-2 2,2 4,-4 5,0-3,0 3,0-5,0 1,0-6,5 0,-3-9,6 0,-3-5,4 4,-3 0,2 1,-2 3,3-7,0 7,0-2,0 3,0 0,0-4,0 4,0-8,3 3,-2 0,2-3,1 6,-4-5,4 1,-4 1,0-3,0 10,0-5,0 7,0-4,0 0,0-3,0 2,0-7,0 4,0-2,0 7,0 4,0 6,0-1,0 0,-4-4,3-1,-3-9,4-1,0 1,0-4,0 7,0-7,-3 3,2-1,-2-1,3 5,0-6,0 3,0 0,0 1,0 5,0-1,-4 0,3-4,-6 0,6-5,-2 4,0 0,2 1,-2-1,3-1,-4-1,0 5,0-2,-3-1,6 9,-2-6,3 11,0-8,0 8,0-3,0 0,0-1,0-5,0-4,-3 0,2-2,-6-1,6 5,-2-6,3 3,3-1,1-2,0 6,0-5,-1 1,1 1,0-3,0 6,-4-5,0 1,0 1,0-3,0 6,0-6,0 3,0 0,0-3,0 6,0-6,0 3,0 0,0-3,-4 7,0-7,-1 3,-2 0,3 1,-4 4,3 0,2-4,3 4,0-4,-4 4,3 1,-2-1,-1 0,3-4,-3 0,4-2,0-1,0 5,0-6,0 7,0-7,4 7,-3 2,2 5,-3 4,0 0,0 1,0-1,4 0,-3 1,3-1,0 0,-3-4,3-5,-4-6,0-3,3 2,-2 2,2-1,-3 0,0 0,0-3,0 7,0-7,0 3,0 0,0-3,-3 6,2-5,-2 1,3 1,0 1,0 0,0-1,-4 0,0 1,0 4,0 0,4-4,0 4,0-8,-3 3,-2 0,1-3,1 6,3-6,-3 3,-2 0,1-3,-3 3,7 0,-7-2,2 6,-2-3,2 0,-3 8,3-2,-3 4,-1-1,5-9,0 3,4-6,0 2,0 0,0-3,0 6,0-6,0 3,0 8,0-5,-4 15,-1-7,-4 4,1 0,-1 0,0 1,0-1,0 0,1-4,3-1,-3 0,7 0,-3-3,4 7,0-8,0 5,0 4,0-5,4 1,-3 3,6-7,-6 2,2-7,-3 2,0-3,0 0,0-1,0-1,0-1,4 5,0-6,3 2,1 1,-4-3,2 3,-1-3,2 2,-3-2,-1 12,-3-11,4 7,-4-5,7 2,-6 3,6-4,-6 3,2-2,-3 3,0-4,0 0,0-1,0-3,0 7,0-7,0 3,0 0,-3-3,2 6,-2-6,3 3,0 3,0-5,0 5,0-3,0-3,0 7,0-3,0 0,0 3,0-2,0 7,0-2,0 3,3-5,-2 0,3-4,-4 0,0 2,3-4,-2 4,6-6,-3 2,0-1,2 1,-5 1,3-3,-1 6,1-2,0 0,3-1,-6-3,-14-1,5-3,-13 0,14-1,-1-2,-6 2,5 0,-14-2,5 6,-4-2,-3 0,7 2,-7-6,8 3,-4-4,4 0,-3 0,-2 0,0-4,1 3,4-3,-3 0,2 3,-7-3,3 4,-5 0,-4 5,3-1,-3 2,5-3,-1-3,1 4,-1 1,1 0,4 3,1-8,9 7,-3-6,6 6,-1-6,-1 5,-2-5,-7 6,-2-2,-4 4,-1-1,5 1,-8 0,7-1,-9 1,11 0,4-4,5-2,5 1,-4-4,-9 8,-3-8,-6 4,-3 0,5-2,-5 6,6-7,-1 6,1-6,4 7,5-7,6 6,3-7,-3 4,-1-4,-3-4,-1 3,0-6,3 6,2-6,3 6,-3-9,3 8,-3-8,0 6,3-3,-3 2,3-1,1 1,-4-5,6 1,-2-2,1 0,1 3,-7-7,8-2,0-5,4 0,4-3,1 3,0-4,3-1,-7 1,7 0,-4-1,1 1,3 4,-7 1,2 8,1 2,-4 3,7-2,-6-2,2 0,-3 1,3 0,2-1,-1 0,3-8,-6 2,3-8,0 0,-3 4,3 1,-4 8,3 2,1 0,1 3,-2-3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2:14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848 1,'-29'0,"2"0,15 0,0 0,-1 0,3 0,0 0,-5 0,3 0,-3 0,4 0,2 0,-6 0,3 0,-6 0,1 0,-2 0,-2 0,2 0,1 0,3 0,1 0,1 0,0 0,-1 0,1 0,1 0,-1 0,0 0,0 0,-1 0,2 0,-1 0,0 0,1 0,-2 0,1 0,0 0,-2 0,2 0,-3 0,1 0,2 0,0 0,0 0,-3 0,0 0,-2 0,0 0,-1 0,-2 0,2 0,4 0,4 0,2 0,-3 0,2 0,-5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7:38.74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2045,'28'4,"-4"-1,-17-3,1 0,10-3,-3-2,8-3,-7 0,-3 3,-2-2,-4 3,4-4,-3 4,3-2,0 5,-3-3,6 4,-6-3,3 2,0-6,-3 7,-11-17,4-3,-11-15,10 3,-4 0,3 6,-7-1,7 1,-3 0,4 4,4 1,-3 4,2 5,-3-3,4 6,-4-2,7 0,-6-2,6-2,-6 2,5 2,-5 3,3-3,-1 0,-2-1,5 1,-5 0,2 2,1-2,0 0,4-2,-4-2,3-2,-6 1,3 3,-1 2,-2 3,5-2,-5-2,2 0,1 1,-4 0,4 3,-4-7,0 7,3-4,-2 1,2 3,0-6,-2 5,3-1,-8-5,3 5,-6-4,2 2,1 4,-3-4,3 5,-4-5,1 4,2-4,-2 5,7-4,-4-1,4 0,0 1,0 1,0 1,0-5,0 6,0-3,0-4,0 6,0-10,-3 10,2-2,-6-4,6 6,-2-6,3 3,0 4,0-11,0 10,0-10,0 7,4-5,-3 1,2-1,1-3,1-6,3 7,-3 0,-2 12,-3-1,7-3,-6 3,9-3,-6 3,4-3,-4 3,3-4,-3 5,4-1,-1 0,1-2,-4 1,2-2,-2 4,4-1,-1-3,1 3,-1-3,-3 4,3-1,-3-3,3 3,-3-3,3 3,-3-2,3 1,1 2,6 7,-5 0,5 4,-3-4,1-4,3 3,-2-3,2 4,-7 0,8 0,-8 0,3 0,1 0,-4 0,11 0,-6 0,2 0,-3 4,-5-3,4 2,0 0,1 1,-1 0,-1 0,-1-1,5-2,-6 5,3-5,-1 6,-1-6,1 5,5-1,2-1,9 3,0-6,-8 7,-2-8,-9 4,4-4,0-4,-2 0,4 0,-8-3,5 3,2-12,-3 3,3-8,-3 0,-1 3,0 1,0 2,0 3,0-1,-1 2,1 3,-1 1,1-1,-1 1,0-1,1 1,-1-1,1-3,-1 2,1-2,0 3,-1 0,0-2,1 5,3-2,-3 0,3 1,-3-5,-1 0,1 2,0-6,-1 6,1-2,0 3,-1 1,0-1,1 1,-1-1,1 0,-1 1,0-1,1 1,-1-1,1-3,-1 2,1-2,0 3,-1 4,4 1,0 3,1 0,-2 3,15-2,-5-2,14 0,-16-3,2 4,-12 0,4-3,-2 2,-2 1,6 1,-5 6,10-3,-1 1,0 2,-3-6,-7 2,3-3,0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7:49.23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5,'28'4,"-1"3,-14-3,-1 1,-1 2,-3-7,3 4,11 0,1-3,4 3,-10-4,-6 0,-4 0,4 0,5 0,-4 0,3 0,-8 0,4 3,1 2,0-1,-1 0,0-4,-3 3,6-2,-6 2,3-3,0 0,1 0,3 0,6-4,1 3,4-7,1 7,-6-3,5 0,-5 3,1-6,-5 6,-6-3,-3 4,3-3,8 2,4-2,6 3,-3 0,6-5,-9 4,2-7,-12 4,-2 0,-3 0,2 8,2 3,-1 1,0 3,-4-4,1 1,3-1,-3 1,3-4,-4 2,4 2,-3 0,3 3,-7-4,3 9,-2 2,0 4,2-2,-3-7,4-2,-1-4,1 1,-1-1,1 1,-1-1,-3 4,3-2,-6 2,5 0,-2-3,0 3,0 0,-4-2,0 9,0-9,3 6,-2-4,2-2,-3 9,0-5,0 7,0-4,0 1,0 3,0-6,0 10,0-15,0 11,0-8,0 5,0-1,0 0,0 1,0-1,0 0,0 0,0-3,0 2,-3-7,2 7,-6-7,6 3,-2 0,3 1,0 3,0 6,0-7,-4 5,3-6,-2 3,3 0,0-4,0 4,0-8,0 7,0-6,0 2,0 0,0-2,0 6,3-6,1 2,0 0,3-3,-6 6,2-2,-3 0,0 3,0-7,0 4,0-2,0-1,0 5,0-5,0 2,0 0,0-3,0 7,0-7,0 7,0-6,0 2,-4 0,3-2,-6 2,7 0,-7-2,6 2,-6 0,6-2,-3 2,1 0,2 1,-5 0,5 3,-6-3,2 1,-3 2,4-3,0 1,0 6,3-9,-2 10,-1-8,3 4,-3-3,4-2,0 0,0-2,-3 9,2-9,-6 6,7-8,-4 4,1 5,-2 0,-3 4,4-8,-3 3,2-2,0 7,2-2,-1 2,3-3,-3-1,4 0,0 0,0-3,0-2,0 0,0-3,0 6,0-6,4 7,-3-7,6 7,-6-2,6 3,-6 5,6-4,-6 8,7-3,-3 4,0 1,2-1,-6 0,7 1,-3-1,0-4,-1 3,-1-8,-2 4,6-5,-6-3,3-2,-1 0,-2-3,2 10,-3-9,0 14,4-5,-3 4,3-1,-4-1,4-2,-4 7,4-3,-4 0,4 3,-3-3,3 4,-4 0,0-8,0 2,0-12,0 4,0-2,0-2,0 6,0-5,0 10,0-1,0 8,-4 0,3 1,-3-1,4 0,0 1,0-1,0 0,0 0,4-4,-3-1,2-5,-3 0,0 1,0-5,0-1,-3 0,2-3,-6 3,3 4,-1 2,-2 4,2 4,1-3,-4 4,7 1,-7-1,7 0,-3 1,4-6,0 5,0-9,0 0,0-6,0-4,0 4,-3 1,2-1,-3 0,4 0,-3-3,-1 3,-4 4,4 3,-4 9,3-1,-4 0,0 0,0 1,4-1,-3 0,7 1,-6-6,6 0,-6-8,6 2,-2-7,3 4,0-2,0 2,0 0,3-1,-2 0,2-3,-3 11,0-9,0 10,0-8,0 9,0 1,0-4,0 1,0-10,0 2,3 0,2-3,3 11,-4-9,0 5,-4 0,0-6,0 14,0-5,4 8,-3-4,6-1,-6-5,3-3,-4-2,3-4,-2 4,2 1,0-1,-2 0,2 0,-3-3,4 6,-4-6,7 3,-3-1,0-1,3 1,-3 1,0-3,-1 6,-3-5,0 1,4 1,-3-3,5 6,-5-6,6 3,-7 0,7-3,-6 6,5-6,-5 3,-1 0,-1-3,-2 6,0-6,2 3,-6 0,6-3,-2 6,3-6,-3 3,2-1,-3-1,1 9,-2-1,-3 4,3-4,-2-2,6-3,-3 1,1-2,2-4,-2 4,3 1,0-1,3 0,2 0,-1-2,-1 2,4-4,-2 1,6-1,-4 1,1 3,-1-3,-3 4,3-5,-3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26.30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12087 0,'20'16,"0"-6,-16-6,3-1,7-2,-4 2,4-3,-4 0,-2 0,6 3,-5 5,-2 0,-4 6,-3-6,0 3,4 0,-3 10,2 2,1 8,1-5,-1-4,4 3,-7-7,7 7,-4-8,1 4,-1-5,-1-3,-2-2,2 0,-3-3,4 6,-4-6,7 3,-3 0,4-3,-4 6,-1-5,-3 6,0-3,0 5,0-1,0 5,4-4,-4 8,4-7,-4 7,0-8,0 8,0-7,0-2,-3-4,2-1,-6-2,6 2,-6 0,3 2,-1 7,-2 2,2 16,-4-9,0 5,0-9,5-8,0 4,4-9,0 0,3-1,-2 1,2-1,1 1,-4 4,7-3,-6 8,7-1,-7-2,6 2,-6-7,6 2,-6-7,3 4,-4-1,0-3,0 6,0-6,0 3,0-1,0-1,3 9,-2-9,3 9,-4-5,0-1,3 3,-2-7,2 3,-6 0,2 6,-3 0,4 4,0 0,-4-4,4 4,-4-1,0-2,3 2,-2 1,3-3,0 7,-4-8,3 4,-6-9,6 3,-6-6,7 2,-10 0,8-3,-5 3,4 0,2-3,-2 6,-1-5,0 6,0-3,-4 9,7 1,-7 4,7-4,-7 3,7-7,-7 7,4-8,-1 4,-2-9,6 0,-2-5,-1 4,4 0,-4 1,4-2,-3 1,2 1,-6 0,6-1,-6 1,7 0,-7 0,6 8,-7-2,3 13,-4-3,0 8,0-8,0 3,0-5,0 1,0-1,1 0,-1 0,4 1,-3-1,3-4,0-1,-2-5,2 5,1-4,-4 8,7-3,-3 4,4 1,0-1,0 0,0 0,0-4,-4 15,3-12,-3 13,4-12,0 1,0-6,0 5,0-9,3 0,-2-2,6-3,-6 1,6 1,-6-5,2 1,0 1,-2-3,6 6,-7-6,7 3,-3 4,4-6,-4 10,4 2,-3 7,4 10,-3-1,2 1,-3 0,0-1,-1 1,-4-10,0-3,0-12,0-2,-7 4,6 2,-11 13,11 3,-3 5,4-1,-4-4,3-2,-7-5,7 0,-3 1,4-9,0-3,0-7,0 3,0 0,0 1,0-2,0 2,0-4,0 7,0-6,0 2,-4 5,4 2,-8 8,7 5,-3-3,-1 14,0-8,-9 14,2 3,-3 13,4 2,5-2,2-14,4-12,0-6,0-10,0-6,-4-8,0 6,0-8,-3 9,6-5,-2-1,3 5,0-6,0 3,0-1,3-1,2 9,3-1,0 13,2 3,-1-1,0 0,-1-11,-3 5,2-4,-6 4,7 0,-7-4,3 3,-4-3,4 4,-3-4,3-1,-4-9,3-1,-2 0,2-3,-3 15,0-9,0 10,0-8,-4 12,3-9,-2 14,-1-20,4 3,-4-5,4 6,0 1,0 2,0-7,0-2,0 0,4-3,-4 6,7-2,-3 0,1-1,1-3,-5 7,3-5,-4 6,3-5,-2-3,6 7,-6-7,2 3,0 0,-2-3,-7 3,-4-7,-5-1,4 0,-5 6,3 0,-8 3,9-7,0 2,5-7,-4 4,-1-4,-4 0,5 3,-1-2,1 2,3 0,-6-2,-14 7,-1-7,-9 3,2 1,3 0,0 0,2-1,5 0,-1-3,5 3,1-4,9 0,0 0,-2 0,0-4,-10 3,7-6,-9 2,-1-4,0 4,-5-3,6 3,4 0,-3 1,7 4,-3 0,5 0,0 0,3 0,2 0,0-3,2 2,-5-6,6 7,-3-4,0 4,-11-4,0-1,-10 0,1-3,-2 7,1-4,5 5,6-3,8 2,2-3,0 4,3 0,-7 0,7 0,-11 4,1 1,-9 4,1-1,-1 1,-4-4,3 3,1-7,2 6,8-6,0 7,5-8,5 4,-4 2,-6 0,-15 6,-13-3,-7 1,1 0,8 0,10-1,6-4,11 2,4-6,5 2,-4-3,-1 0,0 0,-7 0,1-4,-13 3,-8-7,-11 7,-8-3,0 4,2 0,16 3,8-2,11 3,9-4,0 4,-4 0,-7 5,-21-4,3 3,-20-2,21 3,-9-3,16-2,2-4,13 0,2 0,8 0,-3 0,-1 0,-13 4,-4-3,-8 3,-13-4,10 0,-21 0,9 0,-6 0,7 0,8-4,11 3,0-7,10 7,5-3,2 4,6 0,-2 0,0-3,3 2,-7-3,7 4,-7 0,-2-4,0 3,-8-2,3 3,0-4,1 3,4-3,5 4,1-3,0 2,2-2,-5 3,6 0,-3-4,-10 4,-15-9,-30 3,-8-5,-19 4,5 2,0 5,2-5,19 4,10-4,23 1,9 3,4 2,-12 4,-12 0,-13 4,-6-3,6 4,2-4,6 3,10-8,-2 3,19-4,1 0,11 0,3 0,-6 3,-4 2,-12-1,-3 0,-5 0,1-2,-1 2,-5 0,4-3,-5 8,12-8,0 7,10-7,6 3,4-4,5 0,-14 4,-29-3,-20-2,-25-6,0-5,14 1,-4-1,13 1,0 0,1 0,19 5,3 1,16 5,6 0,6 0,9 0,-3 0,-2 0,-5 0,-5 4,-4-3,-2 7,-5-7,1 4,4-5,2 0,4 0,1 0,4 0,1 3,9-2,-4 3,4-1,-9-2,-1 7,0-4,-3 1,3 3,-5-4,-4 5,-2 0,-10-3,-8 2,-17-6,13 2,0-4,24 0,5-4,8 3,-2-3,11 1,-2 2,-1-6,0 6,-9-2,-6-2,-6 4,-4-3,-1 0,-11-5,13-1,-7 1,21 1,1 7,9-3,0 1,5-1,-5 0,4 0,-12 4,2-4,-14-1,0 0,-23-7,13 10,-7-11,13 8,8 0,-3-3,4 7,9-6,-6 6,6-6,-4 6,-3-3,-2-1,-12 4,-46-3,18 4,14 2,1 1,-14 3,-4 5,17-1,9-1,13-3,13-3,2-3,8 0,-3 0,-9 4,-7-3,-4 7,-11-7,8 7,-15-2,15-1,-8 3,19-7,-7 7,8-7,4 7,2-8,8 4,-8 0,-2-4,-8 8,0-7,-1 3,1-4,-1 0,1 0,4 0,5-3,6 2,3-2,-3 3,-6 0,-5 0,-10 0,0 4,-6 1,0 4,1 1,-1-5,0 3,6-3,-5 0,14 3,1-8,11 4,7-1,-17 2,-5 4,-25 1,-6 0,4 0,-8 1,21-2,-9-3,16-2,10-4,7 0,8 3,-2-2,1 6,-6-3,-1 4,-11 1,-6 0,0 0,-3-4,8-1,-3-4,4 4,9-3,2 3,9-4,-4 0,-1 0,-3 0,3 0,0-4,1 4,-6-8,-1 4,-2-5,7 4,2-2,3 7,-3-7,0 6,2-6,-4 7,8-7,-6 3,3-4,-3 0,2 1,-10-2,5 1,-7 0,5 0,-1-4,-12-10,5-2,-12-8,8 4,0 0,0 4,9 3,3 8,8 1,1 8,-7 4,4 4,-12 4,8 0,-3 0,2 0,2 0,1 0,-8 0,-4 10,-21-2,-22 16,0-5,-11 7,20-3,13-6,12-6,16-11,6-4,3-7,-2-8,1 2,-2-2,7 4,-6-1,2 3,-4-1,-3-1,7 2,-4-7,5 8,-1-2,-3 5,3-6,-6 6,5-2,-2 3,-8 0,5 0,-10-4,7 3,1-6,3 6,-2-6,6 6,-2-6,3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32.76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6085 29,'-33'0,"7"0,7 0,1 0,-9 0,5 3,1-2,5 3,-5 0,-1-3,-4 3,8-4,-2 0,3 3,-1-2,-7 7,8-7,-4 3,4 0,1-3,0 2,-1-3,5 0,-3 3,3-2,-4 3,0-4,-1 0,1 0,-1 0,-3 0,-2 0,-5-4,5 3,1-3,-11 4,7 0,-18 0,15 4,-3-3,4 6,1-6,4 3,1 0,-5-3,3 6,-8-6,4 3,1-4,4 0,1 0,5-4,-1 3,1-2,0-1,3 3,-2-2,2 3,-3-4,3 3,2-3,0 4,-6 0,-1 0,-12-4,7 3,-21-7,10 7,-22-8,21 8,-9-4,18 5,0 0,4 0,1-3,0 2,-11-3,2 0,-18 3,27-3,-7 4,21 0,-1 0,-11 0,-17 5,-28 1,-3 0,-11 4,14-4,0 0,12 3,3-8,11 3,0-4,6 0,9 0,7 0,8 0,-3 0,-9 7,-19-5,-5 10,-12-11,6 3,0-4,5 0,7-4,6-1,6 0,8-2,2 3,8 0,-3-3,3 6,-4-6,1 2,-6 1,-5-4,-10 3,-12 0,3 1,-19-1,7 4,-16-8,21 4,0 0,21 1,9 1,2 2,9-2,-9 10,-19 0,-6 6,-15-3,6 0,5 0,2 0,10-5,2-1,13-4,2 0,9 0,-4 0,-23 0,-2 0,-20 0,6 0,0 0,5 0,2 0,10 0,7 0,9-3,5 2,5-6,-20 6,-4-2,-14 3,2 0,6-4,4 3,2-4,9 2,5 2,5-3,5 4,-13 0,-15 0,-10 0,-17 0,16 4,-3-3,11 3,5-4,10 0,8 0,7 0,-7 0,2 4,-7-3,8 6,0-6,5 2,-4-3,-1 0,0 3,-4-2,4 2,-1 1,2-3,0 5,-2-5,-8 7,-1-7,-9 3,3 0,-3-3,4 2,5-3,5 0,6 0,4 0,-13 0,10-3,-13 2,10-2,1 0,0 2,1-6,3 6,-7-2,7 3,-8 0,4-4,-9 3,3-2,-7-1,3 3,-4-7,-1 7,5-7,2 7,7-2,2-1,3 3,-11-2,0 3,-11 0,12 0,2 0,9 0,-13-4,6 3,-10-3,3 4,-1 0,4-3,2 2,9-2,-4 3,-1-4,0 4,1-4,4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41.64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347 1,'-12'24,"4"-4,5-12,-1 3,-1 16,-4-2,0 11,0-9,0-1,0 0,1-8,3 6,-1-14,5 6,-3-9,1 4,-1-3,0 3,0 0,4 1,-3-1,2 1,-6-2,3 3,0-2,0 1,1-5,-1 4,-1-3,2 10,3-9,0 10,0-7,4 4,-4-3,4-2,-4 0,3-3,5 6,0-9,-1 5,3-6,-5 3,6 1,-4-1,1 9,1 2,-1 4,0-2,1 1,-1-4,-3 4,-2-8,1-2,-4-4,7 4,-6 6,2-1,-3 1,0-2,0-2,0 3,0 0,0 1,0-5,0-1,0 0,-3-3,2 6,-2-6,-1 3,0 0,-3-3,-1 7,0 1,-1 2,4-1,-2-2,6-3,-6 9,2-8,0 7,2-3,-1 0,4 4,-4-5,0 0,-4 8,3-9,-6 8,6-11,0 0,-2 0,7-5,-7 4,6 0,-2 1,3-1,-4-1,3 3,-2 7,3 1,-4 6,3-5,-7 3,4-8,-1 8,-2-7,6 2,-3-7,4-2,0 0,0-3,7 6,-6-6,6 7,-7-7,0 8,0-8,0 7,0-6,0 2,0 4,-4-2,0 6,-1-6,1-2,1 0,2-2,-7 6,7-7,-6 8,2 0,-3 6,3 8,1-3,4 3,0-4,0 0,0-4,0-1,0-9,0-1,0 0,3-3,-2 6,6-5,-7 1,7 1,-6-3,6 7,-6-7,2 4,0-2,2-1,-1 5,3 3,-2 5,3 4,1 0,-4 1,3-1,-4-4,5 3,-4-8,2 9,-6-9,10 3,-10-8,6-1,-7 0,3-3,2 10,-1-9,3 14,-6-5,3 4,0 3,-3-8,7 9,-7-9,3 0,-4-6,0-4,3 13,-2-10,6 13,-6-11,6 1,-7-2,4-4,-8 9,3-2,-3 11,0-3,3 4,-3 0,4 0,-4 6,-1 0,-5 6,5-6,-3 0,7-6,-7-4,7 3,-2-12,-1 3,3-8,1 2,4 2,4-1,-1 0,-3-3,6 2,-8-2,5 3,-1 0,-4 1,8 4,-9 4,3-6,-4 6,0-12,3 3,-2 4,2-6,1 14,0-9,5 6,-5-3,0-1,-4-4,0 0,0-2,-4 2,-1 9,1 0,-4 6,3 4,-4 1,-1 6,1 0,-1-6,1-1,0-4,1-9,0 6,0-15,3 7,-2-5,2 2,-3 3,0-4,0 4,0-4,-4 9,3-4,-4 4,5-5,0-4,0 0,1-5,-1 1,-3 2,6-2,-5 12,5-7,-4 8,1-5,0 5,-1-4,1 8,-1-7,1-2,4-4,0-5,4 4,0 0,3 1,-2-1,9-1,-5-1,6 1,-7 2,3 0,-3 0,0 0,3-5,-6 4,5-2,-1 2,2-3,0-1,1 4,0-2,-1 2,1 0,0-2,3 6,2-3,-1 5,0-1,-4-4,-1 0,1-5,-4 0,-1 7,-3-5,0 5,-6-3,0 1,-1 0,0-1,6 5,-6-2,2 11,-4-3,1 4,-1 0,0 0,4 1,-3-1,7 0,-7 1,7-1,-6-4,2-1,0-5,2-4,3-1,0 0,0-3,3 6,-2-5,6 1,-7 2,7-4,-3 7,4-6,0 6,0 2,0 0,1 8,-1-3,1 0,-1-1,0-5,0 0,0-3,-3-2,1-4,-2 4,4-3,-1 3,1-4,-1 1,0-1,1 5,4-4,-4 4,8-4,-8-1,3 1,-3-1,-1 1,1-1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58.24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1464 8,'-28'-5,"3"2,18 3,-1 0,-10 0,0 0,-11 0,7 0,-3 0,7 0,-7 0,7 0,1 0,6 0,3 0,-2 0,-11 0,-1 0,-7 4,2-3,1 3,8-4,2 0,8 0,-3 0,-1 0,0 3,1-2,0 2,-1 1,0-3,-4 2,4 1,-1 0,-6 1,9-2,-10 0,3 2,4 0,-3-1,8-4,1 3,-18 2,-5 4,-13 0,5 0,11 0,10-4,6 2,3-6,-3 2,-5 1,-6 1,-4 3,4 1,1-4,9 2,0-7,5 4,-4-1,-5 1,-1 1,-2 2,2-3,1 4,0-3,-1-1,5-4,0 0,8 13,1 8,-1 8,-1 3,-4-11,1 5,-1-9,4 0,-2-2,2-3,-3 5,0-1,0 0,-1 0,1 1,0-1,0 0,0-4,0 4,0-8,0 3,4-3,-3-1,3 5,-4 4,-1 2,4 2,-2 1,2 1,-4 4,0-4,5-1,-4-5,3 5,1-4,-4 16,3-5,0 7,-3 1,7-8,-3 3,4-5,-4 1,3-5,-3-6,4-4,0-5,6 4,-1-3,6 0,-7 1,3-4,0 9,1-5,3 1,-3-2,-4-1,6 1,-5-1,9-3,-6 3,2-7,1 7,-3-3,3 0,0 6,-3-5,3 6,-7-4,2 1,2 6,1-1,2 7,-6-4,2-3,-6 2,2-3,-3 4,0 5,0-3,3-2,-2 0,6-4,-2 9,3-4,0 4,-3-5,2-4,-7 0,7-5,-6 4,5-3,-5 6,3-6,-4 3,3 8,-2 0,2 10,-3-2,0-1,0 0,0-4,0-1,3-9,-2 3,2-6,-3 2,0 0,0-3,-4 11,3-1,-7 13,7 2,-3 4,0-4,3-2,-3-9,4-1,-3-9,2 0,-2-2,3 2,-4 8,3 2,-3 0,1-5,2-6,-3-3,1 2,2 2,-2-1,-1 0,4 0,-8 6,3 5,-3 4,3 1,-3-1,3 0,-4-4,4 3,-2-7,3-2,-4-4,4-5,-3 1,6 2,-2 3,3-2,-3 1,-2-2,-2-1,3 5,0-5,1 2,2 0,-2-2,3 6,0 2,0-4,-4 3,4-9,-7 1,3 6,0-5,0 5,1-7,2 4,-2 0,3 1,3-1,4-1,2-1,1 1,-2-2,0 3,-1 1,1 1,0 2,0-3,0 5,0-5,-4-1,3-3,-3-1,3 4,4-3,-6 3,5-4,-9 4,2 0,-3 1,3-1,2-1,-1-1,2 1,-5 1,2-3,-3 6,0-6,0 3,4 0,-4-3,4 7,-4-7,0 3,0 0,0-3,0 7,3-7,-2 8,2-4,-3 0,0 4,0-4,0 0,0 0,0-1,0 6,0 0,0 4,0 0,0-4,0 4,0-2,0-2,0 3,0-8,0 0,0-2,0 2,0 0,-3-1,-1 0,-1-3,2 6,3-5,-3 1,2 1,-2-3,-1 6,3-6,-2 7,3-6,0 10,0-5,0 2,-4 0,3-4,-2 4,3 1,0-5,0 3,0-2,-4 3,3-4,-2 3,3-6,0 11,0-7,0 8,0-9,3 7,-2-10,2 5,-3-3,0-3,-3 6,2-1,-6 2,6 1,-3 1,4 3,0 2,0 0,0-1,0-5,0-4,4 4,-3-4,2 0,-3 0,4-5,-4 4,4 0,-4 1,3-1,-2-1,2-2,-3 6,0-1,3-2,-2 5,3-4,-1 4,-2-4,7 8,-4-6,5 11,-1-8,0 4,-3-9,2 0,-3-5,3 4,-3-3,0 11,-1-5,-2 2,7 0,-8-4,8 4,-7 0,2-3,1 2,-3-7,6 8,-3-8,1 7,1-2,-1 7,3-2,1 2,-1-3,0 3,1-2,-1 3,-4-5,0-4,-4 3,0-6,0 2,3 0,-2-3,2 6,-3-6,0 3,0 0,0 1,0 8,0 2,0 4,0 0,0 1,0-1,4 0,-3 1,7-1,-7 0,6-8,-6 2,2-12,-3 4,0-2,0-1,0 5,-3-6,2 2,-6 5,6 3,-2 2,3 1,0-5,0 1,0-1,0-4,0 0,0-2,0-1,0 5,0-6,0 2,0 1,-4-3,3 6,-2-5,3 1,-3 5,2-6,-3 6,4-4,-3 1,2 1,-3-2,4 5,-3-7,2 7,-2-8,-4-1,25 12,9-7,17 8,16-10,-19 0,14 0,-16-1,4-3,-11 2,-1-7,-4 3,-9-4,-3 0,-7 0,-1-7,5 2,0-7,4 4,-3 0,-2 0,-7 1,6-1,-5 1,9-1,-9 1,13-1,2 3,12 1,1 4,-10 0,56-6,-28-1,5-1,34 0,7 0,-3-3,0 0,0 6,-5 2,-25-1,-6 1,-3 3,-7 0,-1 4,-12-3,-20 3,-7-4,3 0,10-4,2-1,8 0,-9 1,-5 0,-6 4,-4-4,4 1,1 2,0-6,-1 6,5-6,2 6,13-3,-3 0,3-1,-9 1,-1 0,-9 0,-1 3,5-2,7 3,21 5,-3 0,8 5,-6-1,-4 1,-1-1,-7 0,-5 0,1 0,-5-1,-6-3,-4 2,-5-3,0 3,4 1,-3-1,7-3,2 3,15-1,8-1,10 4,6-4,-5 5,0 0,-8 0,-11-5,-9-1,-7-4,-9 0,18-7,-5 1,19-7,-11 4,3 0,-9 1,3-1,-8 4,0 1,-2 4,-6 0,13 0,-8-3,14 2,-6-3,4 0,1 3,-1-3,0 4,6 0,-5-4,5 3,-6-3,0 4,-4 0,-5 0,-6 0,-3 0,7 0,3-4,14 3,-5-3,9 4,-8 0,3 0,-5 0,1 4,6 1,-5 0,6-2,-8-3,-4 0,-1 0,-5 0,-4 0,0 4,7-4,0 4,10-4,2 0,8 0,-1 0,5 4,-5-3,-5 3,-11-1,-2-2,-4 2,-3-3,2 0,-4 0,1 0,5 0,3 0,2 0,4 0,1 0,4-4,-3 3,3-3,-5 4,0 0,1 0,-5 0,3 0,-8 0,4-4,-9 3,8-2,-2 3,8 0,5 0,2 0,10 0,-4 4,9-3,-9 7,-1-7,10 7,-12-6,4 2,-19-4,-5 0,-8 0,3 0,1 0,5 0,4 0,11-5,0 4,11-7,8 2,6 0,1-3,-7 8,-13-4,-7 5,-9 0,10-3,-13 2,14-3,-16 4,4 0,0 0,5 0,7 0,5 0,-1 0,1 0,-6 0,11 0,-14 0,5 0,-13 0,-1-4,2 3,4-7,6 3,0 0,17-4,-8 3,8 1,-11-4,-1 8,-4-3,-2 4,-5 0,6 0,0 0,6 0,-1 0,-4 0,3 0,-3 0,-1 4,-1-3,-4 3,-1-4,5 0,14 0,-5 0,9 0,-11 0,-1 0,-4 0,3 0,-8 0,3 0,-9 0,3 0,-8 0,0 0,-6 0,-3 3,3-2,9 5,7-5,8 3,3 0,-1 1,1 4,0 1,-1-1,1 0,-6-4,-1 3,-4-7,-5 3,-2-4,-3 0,-1 0,5 0,0 0,11 4,0-3,11 8,8-3,13 4,1 1,6 0,-13-1,-2 0,-12-4,-1 2,-5-7,-1 3,1-4,-1 5,6-4,-4 3,10-4,-10 0,-1 4,-2-3,-8 2,3-3,-5 4,1-3,4 3,1-4,6 0,11 0,-8 4,8-3,-12 8,1-8,-1 7,1-3,-1 4,1-3,16-2,-12 0,7 1,-18 0,-9-1,3-4,-7 0,7 0,-3 0,21 0,4 0,5-4,-3 3,-16-4,-2 5,-9 0,-6 0,0 0,-8 0,3 0,0-3,-3 2,15-2,-13 3,13 0,-10 0,3 0,4 0,2 0,26-4,-5-2,24-4,-21 0,3 0,-12 1,1-1,-5 1,-2 0,-5 0,0 0,-4 1,3-1,-7 1,7-1,-3 0,16-3,-9 6,9-6,-16 11,3-3,-8 0,9 0,-5-1,6 1,-5 0,-2 0,1-1,-4-2,4 6,-5-3,-3 4,2 0,-3 0,14 0,2 0,26 0,-12 0,18 0,-21 0,4 4,-11-3,0 4,-6-2,7-2,-9 7,0-7,-13 2,-3-3,6 0,4 0,7 0,-3 0,3 0,-3 0,9 5,2-4,4 3,-4-4,-6 0,-7-4,-7 3,-2-3,0 4,-3 0,10-3,-9 2,14-3,-5 4,8 0,1-4,-1 3,5-7,2 3,-1-4,0 0,-6 0,0 0,-4 0,-1 1,0-1,-4 1,4-1,-1 5,-2-3,7 2,-8-4,9 1,-5-1,6 0,-1 0,0 4,22-3,-16 7,21-3,-26 0,10 3,-10-3,5 4,-6 0,-4 0,3 0,-8-3,9 2,3-3,-10 4,4 0,-15 0,3 4,6 4,5 2,4 2,-8-4,2 1,-8-1,0-1,4 1,-8 0,3 0,-3-4,3 3,1-6,9 6,1-2,9 4,-3 0,8-4,-13-1,7-4,-12 3,-2-2,-4 3,-1-1,-3-2,6 6,3-6,5 6,4-2,1 0,-6 2,0-2,-5-1,1 4,-1-7,5 6,1-6,15 3,-2-4,9 0,-7 0,7 0,-6 0,6 0,-7 0,1 0,-6 0,-1 0,-4 0,-1 0,5 0,2 0,-1 0,0 0,-6 0,12 0,-9 0,14 0,-10 0,-1 0,5 0,-10 0,4 0,-4 0,-5 0,3 0,-3 0,4 0,0 0,0 0,-4 0,3 0,-3 0,5 0,-6 4,5-4,-9 4,8-4,0 3,2-2,-5 6,2-3,-11 1,12-1,-3-4,10 4,0-3,1 7,3-7,-9 7,5-8,-10 4,-2-4,1 0,-4 0,9 0,-9 0,8-4,9-4,-5-2,9-3,-12 4,1 0,-1 4,0 1,0 1,1 2,4-3,2 4,10 0,7 4,8-3,5 4,1-5,-6 0,4 0,-16 0,3 0,-11 0,-6-4,-5 0,-10-5,-2 1,2 0,0 3,4-2,-5 2,0 1,5 0,-7 4,1-3,-7 2,3-3,0 4,1 0,2 0,-5 0,6 0,-3 0,5 0,-1 0,-4 4,-1-4,4 4,-2-4,7 0,-4 0,0-4,5 3,-4-2,9 3,-5 0,6 0,-1 3,17 6,-13 1,13 3,-16-8,-5-1,-6-4,0 0,-8 0,3 0,0 0,-3 0,6 0,-5 0,1-4,1 4,-3-7,3 3,-4-4,1 1,2 2,-1-1,1 5,5-6,-2 3,7-1,-8-2,3 7,-2-7,3 6,0-7,0 7,-3-6,2 3,-3-4,1 0,-2 4,4-3,-6 3,14-4,-10 3,13-3,-9 7,8-3,-3 1,4 2,-4-3,-5 0,-6 3,-3-5,2 5,2-2,4 3,0 3,1-2,-1 6,-4-6,0 3,-2-4,-2 3,7-14,-2 0,0-11,-1-4,-3 4,0-9,-4 3,-1-8,-4 3,0-4,-4 4,3 2,-7 4,7 9,-7-2,4 8,-5-5,1 1,0 4,4 0,-6 5,5-1,-6 1,3-1,1 1,-1-1,1 0,-1-2,4 1,-3-2,6 0,-5 3,5-6,-6 6,6-3,-2 0,3 2,0-10,0 6,0-13,0 4,4-4,-3-1,7 1,-3 0,3-1,1 5,-4-3,-2 11,-3-2,0 9,0-8,4 2,-3-3,2 1,-3 2,4-8,-3 4,7-4,-8 0,4 4,-1 0,-2 5,3 5,-4-8,3 6,-2-10,2 2,-3-5,0 0,4 1,-4 9,4 0,-4 1,0-2,3 1,-2-3,2 2,-3-3,0-1,0 5,0 0,-16 15,8-5,-13 12,14-9,-5 6,-5 1,-5 2,0 2,6-4,4 0,5-4,-4 3,2-6,-5 2,6-3,-3 0,-8 0,4 0,-9 0,8 0,3 0,-2 0,6 0,-2 0,-4 3,2 2,-7 3,-1 0,4 1,-4-1,8 0,2 0,3-4,-3-1,3 0,-6-5,6 4,-3-8,0 5,-2-3,-7 4,-2-4,0 3,-3-6,8 2,-9-4,4 5,0-4,-3 3,11 0,-1-2,7 6,0-2,-6 0,5 2,-5-3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9:16.58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4255 144,'-24'-9,"3"3,13 6,-3 0,-6 0,-1 0,-7 4,3-3,-4 2,-1 1,5-3,-3 3,7 0,-2-3,3 2,1-3,3 0,-2 0,-2 4,0-3,-9 3,5-4,-5 0,1 0,-25 0,13 0,-6 0,22 0,14 0,-1 0,-8 0,-7-4,-15 3,4-3,2 4,6 3,4-2,-9 3,8 0,1-3,10 2,5-3,-4 0,-22 0,-23 0,-6 0,-14-4,12 2,-8-7,-1 3,3-1,18-1,7 3,14-5,9 6,5-4,6 7,-1-2,-8 3,-2 0,-12-4,1 3,-10-8,-2 4,-11-6,-2 6,0-5,2 9,12-3,1 4,11-4,9 3,8-2,8 3,-5 0,0 0,-9 0,-6 0,-5-5,-1 4,-4-3,10 0,-5 3,1-3,8 4,-8 0,14 0,-4 0,9 0,0 0,1 0,-2 0,-8 0,0 0,-1 0,-9 0,3 0,-10 0,6-4,-5 3,5-3,-1 4,6-3,2 2,7-3,-3 1,1 2,-2-3,0 4,-9 0,8 0,-8 0,4 0,1 0,0 0,-1 0,1 0,-1 4,5-3,-10 6,16-2,-11-1,19-1,-4 1,1-4,-2 7,-3-6,0 3,-5 0,3-3,-7 3,0-4,6 3,0-2,11 2,0 0,-2 1,1 4,-6-4,7 2,-4-5,2 6,1-3,-2 0,0 3,-1-6,0 2,1 0,0-2,3 2,-7 1,7-4,-3 4,0-4,-1 0,1 3,0-2,-1 2,0-3,0 3,0-2,1 2,-1-3,0 0,1 0,0 0,2 0,-5 4,2-3,-4 5,-5-5,4 3,-4-4,8 0,-2 0,6 0,-2 0,0-3,3 2,-6-3,5 4,-6 4,3-3,-1 3,2-4,-4 0,9 3,-4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25.05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7982 3145,'24'13,"-4"-4,-12-9,-1 0,12-4,-4 0,9-5,-8 5,-4-3,0 6,-5-6,4 6,0 1,1 1,-1 2,-1 1,-2 0,6 3,-5-3,1 0,-8-35,4 11,-3-21,5 16,1 3,-5-4,0-1,0 1,-3 0,3 8,-4 2,0 8,0-3,-7-1,2 1,-6 0,3-5,0-2,3 0,-2 2,6 8,-2 1,-1-7,0 5,-4-10,0 2,4 4,0-3,0 8,3-3,-6-9,6 1,-3-1,4 0,-4 2,3-4,-3 1,8 9,0-3,4 2,-4 1,0 0,-1 5,1-4,4 2,-4-1,3 2,-3-3,0 3,2-3,-1 3,2-2,-3-7,3-5,-6 4,7-1,-7 6,2-8,-3-1,0-4,4 4,-3-3,2 7,-3-7,0 11,0-2,0 9,0-4,0-1,0 0,0-2,0 5,0-2,0-4,0 6,0-6,0-1,0 2,-3-3,2-3,-6 2,6-8,-7 0,3 4,1 1,0 4,4-3,0 2,0 1,0 6,3 3,-2-3,2 0,-3-1,4 1,-4 0,4-1,-4-8,0 6,0-6,0 3,0-5,0 0,0-3,0 3,-4-4,3-1,-3 1,4-6,4 5,-3-5,3 6,-4-1,0 6,0 4,0 5,0 5,0-4,3-1,-2-4,2 1,-3 2,0 2,-4-9,-1 2,0-12,-2 8,6-3,-7 3,7-5,-7 1,7 4,-6 1,2 9,1-4,-3 4,2-9,-4-1,5 0,0-3,4 7,0-7,0 11,0-17,0 15,0-8,0 9,4-7,-3 3,3-11,-4 12,0-3,0 9,4-3,-4-2,4-1,-4-3,0 9,0-4,0 5,0-2,0 2,0 0,0 2,0-5,0 5,0-2,0 1,3 1,2-6,2 7,1-4,-1 5,1-1,-1 1,1-5,3 4,-2-4,2 4,-3 1,-1-1,1-3,-4 3,2-3,-12 0,-2 3,-5 0,-1 5,7 3,-4 0,-1 0,0 0,-2 0,-8-4,-2-1,-7-1,9 3,1-1,0-1,4 0,-4-2,9 6,0-3,1 4,-16 0,-2-4,-14 3,5-7,1 6,4-2,1 4,14 0,-1-3,6 2,1-3,0 4,1 0,-1 0,-8 0,-7 0,-6 4,-10 2,4-1,-16-1,15 0,-10-3,18 4,0-2,6-2,-1 3,5-4,5 4,2-4,7 4,-8-4,8 0,-8 0,4 3,-14 2,3 4,-14 0,5-4,-11 4,4-8,-32 3,14 1,-11-4,19 8,5-8,5 7,-4-7,6 7,4-6,2 2,4-4,-4 4,-2-3,-5 3,-5-4,-7 0,3 0,-7 0,15-4,-5-1,7-1,-1-2,0 7,1-3,-1 4,5-4,2 3,5-7,-1 7,5-3,-3 0,3-1,-4 0,-1-3,5 7,-3-7,3 8,0-4,-8 4,7-4,-14-2,4-3,-4 0,-1-1,0 1,6 4,-5-4,5 8,-1-3,-3 4,3 0,-5 0,6 0,0 0,6 0,-1 0,5 0,6 0,0 4,-1-3,-5 2,-4 1,-1 1,1 4,0-1,-1 1,-4-4,3-1,-3-4,4 0,1 0,-1-4,-4 3,-2-3,-10 4,-7 5,3-4,-13 8,7-8,-10 9,5-5,7 1,8 3,5-4,6 4,0-4,6-1,4-1,5-2,5 3,5-4,-4 0,-6 0,-4 0,-6-4,6 3,-5-3,4 4,-4 0,-1 0,1 0,0 0,-1 0,5 4,1-3,9 2,0-3,1 0,3 0,-7 0,2 0,-2 0,-6 0,3 0,-7 0,3 0,-4 0,-6 0,5 0,-5 0,6 4,-1 1,-4 4,-2 0,-4 0,4-3,1 2,6-7,0 6,-13-2,10 4,-9-4,16-1,5-4,2 0,6 0,-6 0,-2 0,-1 0,-7 0,3 3,0-2,-3 3,7-4,-12 0,7 4,-14-3,-17 7,10-3,-16 5,23-1,-1 0,0 1,1-5,4 3,-3-7,8 7,-3-7,4 2,5-3,-3 0,7 4,-7-3,3 3,-4-4,4 0,1-4,9 3,0-3,1 4,3 0,-6-3,5 2,-2-6,-8 3,5-4,-15 3,7-3,0 4,-3-1,11 1,-2 4,9-3,-4 2,-1-6,1 6,0-5,-1 5,-5-6,-5 2,-4-4,-1 0,-4 0,3 0,-3 0,5 0,-1 0,1 0,-6 4,0-3,-6 7,0-3,6 4,5-4,6 3,8-2,2 3,0 0,3 3,-7-2,2 6,-7-2,-2 3,-5 1,1-1,-6 1,5 0,-5 0,6 0,0-4,-1 3,1-4,-1 5,5-4,5 2,6-6,3 2,-2-3,-6-3,-1 2,-7-3,2 4,-4-4,-1-1,5-3,1-1,9 4,1-2,-1 3,4-4,-8 0,8 1,-8-2,8 2,-4 2,1-2,2 3,-2-4,3 1,1-1,-4 1,-1-1,-4 0,-5-1,4 1,-9-1,13 5,-12-4,16 7,-7-7,8 8,-3-7,-2 6,1-3,-4 4,8 0,-3 0,0 0,2 0,-5 0,2 4,0-3,0 2,5-3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35.13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6756 192,'-51'-4,"-3"3,10-3,-6 4,-7 0,0 0,-14-5,-1 3,0-3,1 5,13 0,8 0,7 0,10 0,2 0,9 0,5 0,5 0,5 0,-4 0,-5-3,-5 2,0-7,-4 3,3 1,-15-5,8 4,-8-4,11 0,-1 0,5 4,1-2,1 2,-2-4,0 1,-4-1,4 0,0 1,6 0,4 3,5-2,-8 7,5-4,-8 4,9 0,-2 0,0 0,2 0,-5 0,6 0,-3 0,-5 4,-2-3,-8 3,-1 0,1-3,-17 7,7-6,-13 6,11-2,6-1,-5-1,9-4,-8 0,8 0,-3 4,5-3,8 3,2-1,8-2,-3 2,-1-3,1 0,0-3,0 2,3-3,-7 4,7 0,-3 0,0-3,-5 2,-1-2,-4 3,8 0,2-3,-1 2,4-3,-7 4,7 0,-3-3,0 2,-1-6,-4 6,-1-6,1 2,-10 1,3-4,-8 7,9-6,1 6,8-6,-2 6,6-2,-2 3,0-4,3 3,-6-2,-20 3,-8 5,-22-4,12 4,3-5,11 0,5 0,6 0,11 0,4 0,1 3,-11-2,-12 7,0-7,-3 4,11-5,8 0,2 0,8 0,-3 0,-6 0,-4 0,-5 0,-6 0,0 0,-1 0,-3 4,8-3,-4 3,10-4,2 0,7 0,2 0,-9 0,-3 0,-13 4,-8-3,10 7,-8-7,15 3,-5 0,6-3,0 3,7-4,4 0,7 0,-13 4,-21 2,-6 4,-10 0,15-1,6-3,8 1,4-6,12 3,2-4,-22 8,-12-1,-28 7,1-3,2 0,6-1,6 1,12-2,18-3,-1 2,4-7,-7 3,-5-4,10 4,-5-3,6 3,8-1,2-2,8 2,-3-3,-9-3,-7 2,-9-3,3 4,-3 0,13 0,1 0,10 0,5 0,-9 0,-7-4,-10 3,-10-7,4 2,-4 1,10-3,2 7,4-7,9 7,2-3,9 4,-1-4,-6 4,5-7,-9 6,1-2,-1 3,-2-4,-1-1,-6-4,-1 4,-8-3,8 7,-3-3,9 0,5 3,5-2,5 3,-9 0,-13 0,-10 0,8 0,0 0,23 0,-4 0,-9 4,-3 1,-39 0,7 4,-10-8,17 4,20-5,8 0,9 0,5-4,-9 0,2-1,-3-2,6 6,3-6,-3 7,3-7,-6 6,5-2,-2-1,1 4,1-4,-5 4,6 0,-3 0,-4 0,6 0,-6 0,3 0,4 0,-7 0,7 0,-3 0,0 0,2 0,13 23,-1 0,13 16,-7-8,0-4,-1-1,1 5,-4-3,3 3,-3-9,0-5,1-6,-5-3,6 3,-3-3,4 12,-4-7,4 13,-3-5,0 1,-1-5,-1-2,-2-6,3 6,-4-7,0 8,0-8,0 3,0 1,0 0,0 4,-4 5,3 13,-3-5,0 4,3-7,-2-9,-1 8,-1-8,-3 4,0-8,3 2,-2-7,3 7,-4-2,3 3,-2-4,3 0,0-5,-6 4,8-3,-8 3,9-1,-5-1,5 10,-2-1,3 8,0 0,0 1,0-6,0 5,0-13,3 7,-2-12,3 4,-4-2,3 2,-2 0,3-1,-1 1,-2 0,3 9,-4-4,4 8,-3-11,3 6,-4-8,0 4,0 5,0-4,0 8,-4-3,3 0,-3-1,0-5,3 5,-6-4,6 4,-3-5,4 5,-3-4,2 8,-3-7,4 3,-4-5,3-4,-2-1,-1 0,4-3,-4 6,4-5,0 5,0-5,-4 10,3-1,-7 9,4-1,-1 0,-3 0,3 1,-4-1,0 0,1-4,-1 3,0-3,0 5,1-1,3-4,1-2,0-3,3-5,-3-1,4 5,4-2,-3 11,6 4,-6-1,3 5,-4-6,-4-1,-1 0,-3 1,3-1,-3 5,7-3,-4 8,5-3,0-1,0-1,0-4,0-1,0-8,0 2,4-1,0-5,1 5,1-12,-5 1,6 2,-7 6,4 0,-1 0,-2-1,2 2,-3 5,0 4,0 0,0-4,0 4,0-9,0 4,0-1,0 2,0 4,0 1,0-1,0 12,0-13,0 3,0-12,0-4,0 9,0-4,0 0,0-6,0-3,-3 2,-1 2,-1-1,2 4,3-3,-4 4,3 5,-6 6,1 6,-8 10,3 1,-3 1,4-2,1-6,0-4,4-2,-3-5,7-4,-3-1,0-9,4-1,-4 4,4-2,0 11,0-6,0 7,0-3,0 4,0 0,4 1,-3 4,3-4,0 5,-3-6,3-4,-1-1,2-9,2-1,1-3,-1-1,0 0,1 1,-1-1,1 1,-1-1,1 1,-1-1,0 0,1 5,0 0,0 0,-1 0,1-2,0 3,-4-2,-1 5,1-4,-3 4,3 12,-4-4,0 14,0-10,0-1,-4-2,3-8,-3 4,0-5,3 0,-6 1,6-5,-3-1,4 1,0-4,0 7,0 7,-4 1,-1 20,-4-14,1 9,-1-6,4-5,0 5,1-6,3 0,-3 0,1-4,2 3,-3-7,4 3,0-9,0 3,0-6,0 2,4 5,0-7,4 7,-3-9,1 1,-2 3,0-3,3 2,-6 2,2 0,1 9,1 1,0 4,3 5,-3 2,4 4,0 1,1-1,-5-4,3-2,-7-9,3-1,-4-5,0-4,0 0,-4 2,4-4,-8 13,3-5,1 8,-4 0,3 0,-4 1,0-1,0 5,0-3,0 3,0-5,0 6,0-5,0 0,0-2,1-3,-1 4,1 0,3-9,2 2,-1-11,3 3,-2 0,3-3,0 7,-4-3,4 5,-8-1,7 5,-2 5,3 2,0 3,-5 1,4-5,-7 4,7-9,-3-1,4-9,0 0,0-2,0-1,0 9,0-5,0 2,0-3,4-5,0 4,3 0,-3 1,0-1,-4-1,0-2,0 10,0-4,0 5,0 2,0-4,3 8,2-3,4 10,0-5,0 4,0-4,-1-9,0-3,-1-7,1-1,-1 1,1-1,-1 4,1-2,0 6,-1-7,1 7,-4-7,-1 3,1 0,-3-3,2 10,-3-5,3 3,-2-5,2-4,-3 4,0 1,0 8,-3-4,2 9,-7-3,7-4,-6-2,3-9,-1 1,2-1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55.63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43,'28'3,"-3"-2,-18 2,9-3,-2 0,6 0,1 4,1-3,0 3,3-4,-3 0,4 0,-4 0,-1 0,-5 0,-4 0,3-4,-6 3,2-2,0 3,-3 0,16 0,-5 0,18 0,-10 0,9 0,-8-4,-1 3,-2-7,-12 4,7-5,-11 5,2 0,8 0,-9 0,18-1,-19 2,7 3,-8 0,3 0,5 0,-3 0,1 0,-6 0,2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2:19.55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1,'30'0,"-5"0,-18 2,-1 0,5 6,-4-3,6 1,-4-1,-1-3,1 8,-1-7,1 5,4-8,-3 0,3 2,-3 1,3-1,2 0,4 0,0 1,-1-1,-2 1,-2-3,-2 0,-2 0,1 0,-1 0,2 0,-2 0,0 0,2 0,-3 0,5 0,-3 0,4 0,-1 0,2 0,-1 0,1 0,-1 0,-2 0,-2 0,1 0,-3 0,4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57.62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0,'28'0,"-4"0,-17 0,5 4,5-3,4 6,16-1,-3 3,15 1,-10-1,9-3,-14 2,3-4,-15 1,-1 3,-9-7,-1 2,0-3,-3 0,6 0,-6 0,3 0,4 0,2 0,4-3,0 2,-9-3,-1 4,-3-3,3-2,-3 1,6-2,-6 5,3-3,-1 1,3 2,2-6,-2 3,2-4,-7 4,4 0,-2 1,2-2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06.58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91 1,'8'28,"-1"4,-3-14,-3 8,6-4,-6 3,6-7,-6-1,3-2,-4-7,0 4,0-2,0-2,3 6,-2-5,2 1,-3 2,0-4,0 7,0-6,0 2,0 0,0-3,0 6,0-6,-3 3,2 0,-6 2,6 7,-6-2,6 3,-7-5,4 0,-4-4,3 0,2-5,-1 4,0 6,-1-3,1 1,4-7,-3 3,2 1,-3 8,4 1,0-4,0-2,0-4,0 6,4 5,-3 4,3 0,-4-4,-4-1,4-5,-4 0,4-3,0-2,0 0,0 1,0 0,4 7,-3-5,3 3,-1-2,-2-7,3 4,-4-2,0-1,0 5,0-6,3 3,-2 0,2 1,-3 4,0 5,0 1,0-4,-4 2,4-12,-4 3,4 0,0-3,4 10,-4-5,4 7,-4 1,0 0,0-3,0 2,4-8,-3 5,2-1,-3-4,0 0,0-2,0-1,0 13,0-8,0 15,0-2,0 0,0 4,0 1,0-5,0 10,0-10,0 4,0-4,0-9,0 6,0-15,0 7,0-9,0 5,0 3,0 7,0 3,-4 6,-1 2,-5 5,1-1,-1 1,1-6,0-1,1-9,3-5,1-6,1-3,2 2,-6 2,6 13,-2-3,-1 15,3-10,-3 0,4-6,0-5,0-4,0 0,0-2,3-1,1 9,0-9,3 5,-2-2,3 5,1 9,-1 2,1 3,0-4,0-6,-1 0,0-5,0 1,0-5,0 3,0-6,0 9,-1-5,-2 7,-1-4,-1-4,1 0,0-5,-1 4,1 0,-4 1,7-1,-2 3,-1-1,3 3,-7-1,4-6,-4 2,0 0,0-3,0 6,0-6,0 3,0 0,0 6,0 0,0 4,0-8,0-2,0 0,0-3,0 6,0-6,0 7,0-7,0 3,0 0,0-3,0 6,0-5,-4 1,4 1,-4-3,4 6,0-6,20-17,-12 8,16-19,-17 19,-2-2,-2 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13.73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0 140,'46'-4,"4"-2,-6-4,1 1,-2 3,-11-2,-5 3,-10 0,3-2,-2 6,3-7,5 7,-9-2,0 3,2-4,-5 3,11-3,-8 4,9 0,-5 0,6-4,-5 3,-6-6,-4 6,-5-3,4 4,0-3,1 2,3-6,-7 6,7-6,-6 3,2-1,0 2,-3 3,6 0,-6 0,3 0,0 0,1 0,5 0,-5 0,-1 0,1 0,5 0,4 0,11-4,-5 3,5-4,-6 5,0 0,-4 0,-1 0,-1 0,-2 0,2 0,-3 0,-2 0,1 0,0 0,-4 0,4 0,-4 4,4-3,-3 3,6-1,-5-2,16 7,-2-2,15 3,2-4,-6 4,-2-8,-19 3,-2-4,-9 0,4 0,0 0,1 0,7 0,-10 0,7 0,-8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14.97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15,'38'17,"-2"1,-10-17,0 3,1-4,4 0,-4-4,5 3,-10-3,-2 4,-7-3,-2 2,0-3,-2 1,5 2,-5-2,5-1,-5 3,2-2,0-1,-3 4,6-4,-6 4,3 0,0-3,-3 2,10-2,-9 3,6 0,-1 0,-1 0,11 0,3 0,1 0,8 0,-8 0,3 0,-13 0,2 0,-8 0,4 0,-4 0,0 0,-1 0,1 0,1 0,-2 0,0 0,-3-4,6 3,-6-2,3 3,-4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24.46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5527 1958,'39'12,"-3"-3,-10-6,-4-3,-1 0,-5 0,-4 0,8 0,-10 0,9 0,-10-3,2 2,0-2,-3 3,6-3,-6 2,3-3,0 1,-3-1,3 0,-1-3,-1 6,1-6,1 7,-3-4,6 4,-5 0,1 0,-6-13,0-2,-4-9,0-1,0 3,0 0,4-3,-4 7,8-3,-4 5,1 0,2 3,-3 2,0 3,3-3,-6 3,2-6,-3 5,0-6,0-1,3-2,-2-7,3 11,0-10,0 10,5-6,-1 3,0 5,-4 0,-1 5,1-4,-3-1,2 0,-3 1,0-3,0 0,0-10,0 11,0-3,4 4,-4 4,8-8,-7 8,2-4,-3 2,0 1,0-9,0 9,-4-10,4 10,-7-2,6-1,-6 4,2-12,1 2,-4-4,7-3,-6 7,6 1,-6 2,2 3,-3-5,0 1,3 3,-2-2,3 6,-4-2,0 3,0-3,0-1,0-9,0 3,-1-3,1 9,0-3,0 2,0-3,3 3,-2 2,3-1,-1 4,-2-8,6 4,-2-9,-1 8,3-3,-2 4,3 4,-4-8,3 8,-2-4,3 1,0 2,0-5,0 5,0-2,0 0,0 3,0-7,-4 7,4-4,-4-4,4-2,0 0,0-2,0 8,0 0,0 0,0 1,0 3,0-6,0 5,0-2,-3 0,-1 3,0-3,-3 0,3 3,-4-7,4 3,-3-1,2 2,1 3,1-3,3 0,-4-1,4-3,-7 3,6-1,-3 2,1 0,2 3,-13 0,-8 9,-22 5,-25-1,-12 0,-1-10,11 4,20-4,17 5,9 0,12 0,2 0,-5 0,-2 0,-9 0,1 0,-1 0,1 0,4 0,1-4,0-1,4 1,0-4,-3 8,11-7,-11 6,11-2,-2-1,0 4,2-4,-5 4,2-3,-8-2,-2 0,-5-3,1 7,4-3,5 1,2 2,6-2,-6-1,-7-1,-1-4,-14 4,5 1,-6 0,0 3,1-7,4 7,2-4,4 5,1 0,-1 0,5 0,1 0,5 0,-5 0,-1 0,0 0,-15-4,17 3,-17-3,15 4,-10 0,0 0,-1 0,2 0,4 0,1 4,-8-3,6 7,-6-7,3 7,-2-3,1 0,-5 0,9-5,-3 0,5 3,4-2,1 3,8-4,-2 0,6 0,-2 0,0 0,-1 0,-4 0,-5 0,-1 4,-9-3,-2 7,-5-7,1 3,4 0,6-3,6 3,9-4,-18 0,-8 0,-13 0,-6-4,13 2,6-2,11 4,10 0,5 0,5 0,-5 0,0 0,-9 0,-1 0,-4 0,-6 4,0-3,-12 3,5-4,-4-4,11 3,0-7,6 7,-8-3,10 0,-4 3,12-2,3 3,2 0,-4 0,-3 0,-7 0,-6-4,-2 3,0-4,-3 5,8-4,-3 3,13-2,-2 3,11 0,-2 0,0 0,3 0,-15 0,9 0,-15 0,7-4,-4 3,-1-3,1 4,4 0,-3 0,7 0,-3 0,5 0,0 0,-1 0,1 0,3 0,-2 0,2 0,-10 0,0 0,2 0,1 0,12 0,-4 0,1 0,-1 0,-1 0,-2 0,2 0,-8 0,4 0,0 0,6 0,3 0,-3 0,-1 0,1 0,0 0,-1 3,0-2,-4 6,-1-2,-4 3,-1 1,-4 0,0-1,4 1,1-1,8-3,2 2,0-3,3 0,-3 2,0-5,2 6,-1-3,-6 4,6-1,-10 2,8-1,-1-1,2-2,3-2,-3 0,0-2,-1 6,1-6,0 2,-2 1,-3-4,3 4,-2-4,6 0,-2 0,0 0,-6-4,-4 3,-1-6,5 6,6-3,3 1,-3 2,-2-3,-8 0,-1 4,-4-4,0 0,4 3,1-7,4 7,5-3,-11 1,13-1,-17-1,17 2,-6-1,9 4,-4-4,-1 4,0 0,2 0,-1 0,-2 0,2 0,-5 0,4 0,-5 0,1 0,4 0,0 0,1 0,2 0,-6 0,7 0,-3 0,0 0,2 0,-2 20,2-3,1 17,-1-7,1-1,3-4,-3-1,3-5,-3 0,4 0,-3-3,6-2,-6 0,6-2,-7 10,4-5,-5 11,0-3,1 0,-1-2,5-7,-3-2,6-3,-6 2,6 2,-6 3,6-3,-6 3,6-6,-6 6,6-7,-3 8,4-8,0 3,0 0,0-3,7 6,-2-6,5 3,-2-3,-1-1,1 0,-1 4,-3-3,3 6,-7-5,4 1,-1 1,-2-3,2 6,-3-6,0 3,0 4,0-2,0 3,4-1,-3-3,2 4,-3-3,-4 7,3-11,-3 7,4-9,0 4,0 0,0 1,0-1,0-1,0-1,0 5,0-6,-3 3,2-1,-2-1,3 5,4-2,-4 3,4 2,-4-1,4 0,0 0,4 1,-3-1,2 5,-6-8,3 3,-1-9,-2 5,3-1,-4 5,0-4,0 8,0-2,-4 4,3-2,-6-3,6-1,-7 0,7-4,-2 0,3-2,0-1,0 5,0-2,0 3,-4-2,4-2,-7 0,6-3,-2 6,3-6,-4 7,3-7,-6 4,6-1,-5-3,5 8,-6 0,2 2,-4 7,1-3,3-4,-3 6,7-15,-7 11,7-11,-2 6,-1-7,0 4,0-2,1-1,-1 1,3 2,-5-4,5 3,-3 1,1 0,2 4,-3-3,4-2,0 0,0-3,0 6,4-2,-3 8,2 2,1 9,-2 2,2-1,-4 0,0-6,0-4,0-2,0-7,0-2,0 0,-4-3,3 6,-2-6,3 3,-3 0,2-3,-2 6,3-6,-4 3,3 0,-2-3,6 6,-2-6,2 3,-3-1,0-1,0 5,4-6,-3 3,5 3,-5-4,6 8,-6-10,2 4,1-1,0 1,4 3,-4 6,4 6,-3 0,4 5,-4-6,3 0,-7 1,6-1,-6 0,3-4,0 3,1-3,4 0,-1 3,0-8,1 9,-4-5,2 1,-2 3,-1-11,0 2,-4-9,-3 4,2 1,-6 0,3-1,0-4,-3 5,6-4,-3 4,1-2,-1-2,0 3,-3 0,3-3,-4 3,1 0,-1 2,-1 7,0 7,0 6,0-1,0-1,-4-4,3-1,-2-4,3 3,1-8,-1 0,5-2,-3-6,6 2,-5 0,5-3,-2 6,3-6,3 3,-2 0,5-3,-2 6,1-6,1 3,-2-4,4 4,-4 1,2 0,-5-1,6-3,0 2,5 2,-1-1,0-3,-4-2,1 2,-1 0,1 3,-1-4,0 4,1-3,-1 3,-3-4,3 4,-3-3,0 3,3 0,-3-3,3 3,1-4,-1 0,0 4,1-3,-1 3,1-4,-4 4,-1 1,1 3,-3 5,-2 2,-4 4,-3-4,3-5,1-6,11-3,1-1,4-3,-2 0,1-1,-3 1,6 3,-2-2,4 1,0-5,1 3,3-4,2 0,4 0,-4 0,4 0,-9 0,4 0,-5 0,-4 0,0 0,-5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17.80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8548 10,'-32'0,"-3"0,10 0,-4 0,4-4,-3 3,13-3,-3 4,9 0,1 0,-4 0,-2 0,-4 0,4 0,1 0,0 0,4 0,-4 0,1 0,2 0,-2 0,0 0,-2 0,1 0,-4 4,3-3,0 7,-3-7,3 2,0 1,1-3,4 3,-3-4,3 0,-3 0,-10 0,1 0,-13 0,10 0,-5 0,14 0,-7 0,12 0,-3 0,5-4,-4 3,2-3,-6 4,-3 5,-6-4,-4 7,-1-7,0 8,10-8,-2 4,8-1,0-3,1 3,5-4,-20 4,11 2,-21 4,23-2,-3 1,10-4,3 2,-15 2,13-3,-14 6,13-7,0-1,-1 7,4-5,-3 15,3-1,-5 10,0-6,1 0,-1-6,5-4,-3 3,7-3,-7-1,7 5,-3 0,4 7,0 4,0 1,-4-6,3 5,-7-10,7 9,-3-8,4 3,-4-5,3 1,-3-6,4 0,0-5,0 4,4 2,-3 4,7 5,-7 1,8 6,-8 5,9 14,-5-9,6 8,-6-23,0-2,-2-9,-2-1,7-1,-7-2,7 2,-7-3,6-1,-2 10,4-3,1 19,-4-3,3 11,-8-5,8-2,-8-6,8 1,-8-6,3 0,0-6,-3-4,7-2,-7-3,7 3,-4-2,6 20,-1-8,-4 11,0-5,-5-3,0-1,4 4,-3-3,3 4,-4-4,0 3,0-3,0 4,0 6,0-4,0 4,-4-5,3-1,-8 1,8-1,-3-4,4-7,-5 0,4-9,-3 8,0-3,3 4,-7 5,2-3,1 8,-4-3,4 4,-5 1,-5 18,4-14,-3 14,4-18,0-6,0 4,5-12,-4 11,4-7,-1 4,-3 5,4-10,-4 4,-1 0,-4 15,3-5,1 9,1-12,8-6,-3 0,0-6,3 0,-7-4,7-1,-3-5,4 4,-17-15,0 9,-22-19,8 7,-10 1,10 0,-4 5,10 0,-3 0,8 0,1 0,6 0,5-4,-4 3,-2-2,-4 7,-11 1,3 1,-15 3,5-8,-7 4,1-1,0-3,10 4,-2-5,19 0,-7 0,12 0,1-4,-2 3,1 2,-18 0,1 7,-20-2,9 4,-10 1,6-5,-1 3,7-3,-13 8,16-7,-9 6,17-12,2 3,9 0,1-3,4 3,-3-4,-2 0,-3 0,-12 4,-3 2,-10 4,0-4,-7-1,-1 0,0-4,2 4,-1-5,6 0,0 0,7 0,7 0,-1 0,10-4,2 3,10-2,-10-2,-8-1,-24-4,-24-14,25 16,-2 0,-2-11,-3 0,-6 11,0-1,7-9,1-1,4 8,0 1,-37-16,15 9,14 6,8 0,20 1,11 4,6 2,5 4,-4 0,2 0,-2 4,-10 1,1 0,-12-1,3-4,6 0,0 0,-5 0,3 0,-21 0,15 0,-10 0,13-4,8 3,3-4,10 5,0 0,-5 0,-11 0,-1 0,-16 5,-9-4,-24 4,-2-5,-4 0,10 5,18-4,3 9,14-9,14 3,0-4,15 4,-5-3,-2 11,-7-6,-8 7,-8-3,-13 1,-10 0,1 0,2-4,14-3,0-4,15 4,3-3,16 3,-1-4,-12 4,-6-3,-26 3,1-9,-5 4,9-4,11 5,7-4,11 3,1-7,-12 2,-17-5,-10 0,-6-1,0 1,11 0,-3-1,18 2,11 1,8 3,10 2,-1 4,-9 0,-14 0,-12 0,-19 0,11 0,-3-4,18 3,7-4,11 5,6 0,5 0,-9-4,7 3,-11-3,7 4,-10-5,0 4,-1-7,-3 2,8 1,1 0,6 5,5 0,-14 0,1 0,-12 0,8 0,-3 5,3-4,1 7,0-7,6 7,-1-7,1 8,0-4,-1 0,-10 3,3-2,-9 4,5 0,1 0,4-1,2 0,9-3,1 1,5-6,-1 3,-9 0,3 1,-8 1,9 2,-9-3,-2 4,-6 1,5 0,3-1,14-4,-8 3,7-7,-3 3,5-1,-1-2,-3 3,3-4,-3 0,-1 4,0-3,-10 2,8-3,-3 0,5 0,3 0,-2 0,3 4,-9-3,-2 7,-21-2,2 0,-3 3,11-4,12 0,7-1,7-4,1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22.60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121 5735,'0'-37,"0"1,0 6,0 0,-5 1,0-1,-1 6,2-5,-1 4,0-4,-1 9,2 2,4 9,0 1,0-4,0 2,0-2,-4 0,3-2,-3 1,4-4,0 7,0-7,0 3,0 0,0-3,0 7,0-3,0-3,4 5,-3-10,3 11,-1-2,2-1,4-1,0 0,0-3,-1 7,-3-7,3 3,-3 0,4-8,0 6,1-12,-1 3,1-4,0-1,0-5,0 4,0-4,-5-1,4-8,-8 6,3-5,-4 23,0-3,0 14,5-13,-4 11,3-7,-4 9,0 1,0-4,0 2,0-2,-8-9,6 9,-10-14,6 12,-3-10,-1 0,0-6,1 6,-1 0,1 1,-1 3,0-8,1 8,0-3,-1 4,5 5,1 2,-3-1,1 4,-7-13,4 12,4-8,1 9,1 1,-2-4,0 2,-3-11,3 5,-5-7,5 9,-3 1,7 5,-2-5,-2-6,0 4,0-3,1 6,4 2,0-6,0-3,0-11,0-1,0-5,0 7,0-1,0 5,4 6,-3 7,3 3,-4-3,0 3,0-8,4-8,-3-1,8-9,-8 0,8 4,-3-10,4 10,0-4,0 5,-5 5,-1-3,0 8,-3-3,4 5,-5 4,0 1,0 4,0-3,0 3,0-3,0-1,0 4,0-13,0 12,0-8,0 9,-4 1,3-9,-7-3,7 1,-4-3,5 13,-4-14,-1 8,-1-8,2 9,4 1,0 4,0-3,0 3,0-3,-4 0,3 2,-2-2,3 0,0 2,0-11,0 10,0-7,0 10,0-1,0-12,0-1,0-2,0-3,0 12,0-4,0 6,0 5,0-14,0 1,0-7,0-1,0 5,0-1,0 6,0 6,0 5,0-5,0 4,0-3,0 0,0 2,0-2,0 0,0-7,4-5,-3-1,3-3,1 3,-4-4,7-1,-6 6,2 0,-4 10,0-8,0 11,0-7,0 5,0 4,0-4,0 1,4-2,-3 1,3 0,-4 4,0-3,0 3,0-3,0-1,0 4,4-8,-3-2,3-5,-4-6,0 1,0-1,0 0,0 6,0 5,0-4,0 8,0-4,0 6,0 5,0-4,0 2,0-2,0 0,0 3,0-4,0-8,0 9,0-10,0 10,0-7,0-6,0 0,0-3,0 8,4-3,-3 0,7 3,-7 1,3 6,-4 5,0-5,0 4,0-3,0 0,0 2,0-11,-4 5,3-7,-3 5,0-1,3-4,-7 8,7-3,-3 9,4 1,-3-4,2 2,-3-2,0 4,3-4,-2 2,3-2,0-1,-4 4,3-4,-3 4,0 1,3-4,-6-2,1-4,1 4,1 1,4 5,0-4,-4 2,3-2,-2 0,3 3,0-4,0 1,0 3,0-3,0-1,0 4,0-3,0 0,0 2,0-2,0 0,0 2,0-2,3 0,-2 3,3-8,0-2,-3 4,7-3,-7 9,7 1,-7-9,2-2,-3-10,4 5,-3-5,8 5,-8-1,3-3,-4 8,0-3,0 4,4 1,-3-1,3 5,-4 2,0 3,0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24.53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876 2,'-29'0,"-1"0,20 0,-2 0,3 3,-9-2,-2 3,-15-4,-2 0,1-4,0 3,7-4,-1 5,0 0,10 0,2 0,10 0,-1 0,-3 0,3 0,-3 0,-1 0,4 0,-13 0,-3 0,-6 0,-5 0,12 0,5 0,6 0,4 0,-3 0,3 0,-13 0,2 0,-10 0,1 0,-1 0,6 0,5 0,6 0,4 0,1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7:45:07.907"/>
    </inkml:context>
    <inkml:brush xml:id="br0">
      <inkml:brushProperty name="width" value="0.05" units="cm"/>
      <inkml:brushProperty name="height" value="0.05" units="cm"/>
      <inkml:brushProperty name="color" value="#24AEE2"/>
    </inkml:brush>
  </inkml:definitions>
  <inkml:trace contextRef="#ctx0" brushRef="#br0">168 9 24575,'-7'0'0,"1"0"0,2 0 0,0 0 0,0 0 0,0 0 0,0 0 0,-1 0 0,1 0 0,0 0 0,0-2 0,0 2 0,0-2 0,0 0 0,-1 2 0,1-2 0,0 2 0,0 0 0,0 0 0,0 0 0,0 0 0,-1 0 0,-1 2 0,1-2 0,-1 4 0,2-3 0,0 0 0,0-1 0,0 0 0,-1 0 0,1 0 0,0 0 0,0 0 0,-2 2 0,1-1 0,-1 1 0,3-2 0,2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5:43.04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0 924,'50'4,"-5"-3,-28 3,6-1,-14-2,7 3,-9-1,3-2,2 2,30-3,1 0,13 0,-8 0,-12 4,0-3,-4 7,-10-7,-7 3,-8-4,3 0,2-4,-1 4,-1-4,4 4,-1 0,6 0,-4 0,1 0,0 0,-1-3,5 2,-7-3,3 4,-9 0,4-3,1 2,3-6,1 6,0-3,-1 4,-3 0,3-3,1 2,10-3,17 4,-4 0,8 0,-10 4,-6-3,-1 7,-12-4,-3 4,-8-4,16-1,1-3,11 4,-5-3,-5 3,-3-1,-6-2,-5 2,-4-3,6 0,-4 0,5-3,-4 2,-2-2,14 3,-4 0,6 0,0 4,-3-3,0 3,4-1,-9-2,4 3,-4-4,0 0,-1-4,1 4,-4-4,-1 4,0-3,1-2,4-3,3 0,7-1,1 1,-1 3,-2 1,-11 4,2 0,-7 0,2 0,2-4,3 4,0-8,1 8,4-8,1 7,5-6,-1 2,0 0,-4 1,-1 1,-4 2,0-3,-1 1,-3 2,-1-6,0 3,-3 0,5 1,-5 3,2-3,9-1,2 0,4 0,-2 4,-7 4,-4-3,-1 5,-1-5,-2 6,11-3,-7 0,13 4,-4-7,4 6,-4-6,-1 6,-8-6,-1 3,-20-27,9 14,-13-19,13 17,0 3,0-6,0 6,0-7,0 7,0-7,0 7,0-7,0 7,0-3,-3 0,2 3,-6-9,6 4,-2-6,3 3,0 0,0-4,-4-1,3 0,-3 1,1 4,2 4,-3-3,1-1,2 3,-3-6,4 6,3 1,-2 1,2 1,-3 2,0-6,4 2,-4 0,7-3,-6 6,3-2,-4 1,0 2,0-6,-4 6,0-2,-6-1,2-1,-3 1,7 0,-6 3,5 1,-5 0,-3-13,-4 0,2-6,-1 9,9 6,6-4,3 1,6-6,-1 8,1-3,-1 7,1-3,-1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4:12.9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299 4877,'0'-32,"0"3,0 16,0-2,0-4,0-3,0-1,0-3,0-2,-1 1,-4-3,0 1,-3-5,1-7,1-5,-3-4,-1-1,0 0,1 0,2 5,2 5,0 5,0 0,-1-1,0-3,-1 1,1 0,-3-2,2 1,-1 2,2-1,1 5,-2 2,2 3,-2 1,-1-3,1 0,-2-1,1 0,1 2,-2-1,1 0,2 4,-2-5,1-1,-1-2,-1-2,1 1,1-3,3 0,-1-1,1 1,1 4,1 4,2 4,0 0,0 0,0-2,0-2,0 2,0 0,0 1,0-1,0 2,0 3,0-4,0-2,0-8,0-6,0 0,0-3,0 4,2 2,4 2,0 4,0 6,-1 3,-1 2,1 2,-1-2,0 2,0 0,-1-3,1 0,-1 0,0 1,-1 5,0 3,0 1,0 1,0-2,-1 1,-1 1,0-1,0 2,0 0,0 1,1 3,1-1,0-1,0-2,-1-2,-1 0,3-3,-1-1,1-2,-1 0,-2 0,2 2,0-1,0-1,1-1,0-5,0 2,0 0,-1 0,-1 3,-1 0,0 1,0 4,0 1,0 3,0 0,0-4,0 1,2-3,0 1,1-4,2-2,-2-3,-1 0,2 0,1-2,0-2,1-7,-1-1,-1 0,2 0,-1 6,-2-1,2 0,-2 3,1-4,-2 6,-2 1,0-3,0 5,0-5,0 0,0 1,0 0,0-1,0 5,0 0,0 1,0 3,0-2,0 5,0 0,0 2,0 3,0 2,0 3,0-4,0 4,0-3,0 1,0-4,0-3,0-6,0 0,0 0,0 0,0 1,0 0,0 2,0 4,0 5,0 2,14 35,-8-20,12 26,-10-29,1-2,3 0,6 0,4 0,5 0,3 0,-3 0,3 0,2 0,3 0,6 0,4 0,0 0,2 0,-4 0,-1 0,0 0,-6 0,0 0,-2 0,-2 0,1 0,-1 0,0 0,0 0,-3 0,-2 0,-4 0,-2 0,0 0,-1 0,4 0,1 0,0 0,-3 0,-1 0,1 0,2 0,-2 0,2 0,-1 0,4 0,3 0,1 0,3 0,-4 0,-1 0,-1 0,-3 0,-3 0,-1 0,-4 0,2 0,1 0,2 0,-1 0,1 0,2 0,1 0,3 0,-3 0,-2 0,1-2,0 0,5-1,0-1,2 0,-3-1,1 0,3 2,-4-2,-1 2,-4 0,1-1,3-1,4-1,1-1,-1 1,1 0,1 0,1 0,0 1,-3 0,-2 0,-2 0,0 0,2 1,-1-1,0 2,-2-1,-1 2,-3 1,2 1,-2 0,0 0,1-2,-2-1,3 0,3 0,-1 3,-1-1,0 1,-1 0,1 0,-3 0,-1 0,-4 0,2 0,4 0,2 0,2 0,1 0,1 0,-1 0,-4 0,0 0,-4 0,1 0,1 0,0 0,0 0,-3 0,0 0,-1 0,-1 0,-2 0,-5 0,0 0,0 0,3 0,1 0,0 0,1 0,-2 0,-1 0,3 0,-4 0,0 0,0 0,-1 0,1 0,1 0,2 0,1 0,2 0,-2 0,-2 0,-2 0,2 0,0 0,0 0,-1 0,-1 0,-1 0,3 0,2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5:53.150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6923 1523,'-12'-36,"1"3,3 16,3 0,-2-3,6 4,-6 4,6-2,-5 2,5 0,-6 0,6 1,-2-1,3-3,0 3,0 0,0-3,0 6,0-10,0 10,0-2,-3 1,2 2,-2-6,3 6,0-6,0 6,3-14,-2 4,7-11,-4 4,5 4,-5 1,3 4,-6 0,3 4,-4 1,0 0,0 3,0-7,0 7,0-2,0-1,0-1,0-4,0-4,0-1,0-5,0 9,0 1,0 5,0 3,0-7,0 7,0-3,0 0,3 3,-2-5,2 5,-3-6,0 6,-4-7,3 7,-2-3,0 1,2 2,-2-7,3 3,0 0,3-3,-2 3,2-3,-3-1,0 4,0-3,0 3,4-4,-3 0,2 1,-3-1,0 0,0 0,0 4,0 1,0 1,-3 1,2-4,-2 5,0-3,2 1,-2 2,3-6,0 6,0-6,0 6,-4-3,-8 7,-5 1,0 3,1 3,9-2,-4 2,0-3,0 0,-8-7,10 6,-6-10,7 7,-3-3,3-1,-3 1,4 3,-4-3,0 6,-4-2,3 3,1 0,1 0,2 0,-6 0,6 0,-10 0,9 0,-9 0,2 0,-1 0,-3 0,8 0,-3 0,7 0,-7 0,7 0,-3 0,-4 0,6 0,-5 0,4 0,1 0,-4 0,5 0,-6 0,6 0,-6 0,6 0,-6-3,6 2,-2-2,-5 3,6-3,-5 2,7-6,-4 3,3 0,-5 1,4 0,-1 2,-1-6,3 6,-3-5,0 5,-1-6,1 3,0 0,0-3,2 6,-2-6,-3 6,5-5,-5 5,3-5,3 5,-5-2,4 3,-4 0,1 0,-3 0,3 0,-3 0,7 0,-4 0,2 0,2 0,-6 3,2-2,1 5,-4-2,3 4,0-4,-3 0,7-1,-3 1,-5 0,3 2,-11-1,11 3,-11 0,11 0,-3-1,5-2,4-2,-4-3,-4 3,3-2,-3 5,0-5,2 6,-11-7,2 4,-3 0,-1-3,5 2,5-3,1-3,7 2,-3-3,0 1,3-1,-6-3,6 3,-2 1,-1-1,3 4,-10-7,0 2,-7-4,-1 1,1-1,-1 1,9 0,2 3,4-2,2 6,-5-2,6 0,-3 2,1-2,-2-1,1 3,-4-6,-2 6,4-2,-2-1,8 4,-8-4,3 4,-12 0,11 0,-6 0,3 0,3 4,-7-4,8 4,0-1,-2-2,2 2,0-3,-3 0,3 3,0-2,-3 3,3-4,-4 0,4 0,-3 0,7 0,-7 0,7 0,-7 0,7 0,-3 0,0 0,-1 0,1 0,0 0,0 0,3 0,-5 0,1 0,0 0,-3-4,7 3,-7-2,3 3,-4 0,-4-4,3 3,-7-3,3 4,0 0,1 0,8-3,-3 2,3-2,-4 3,-4 0,3 0,-3 0,0 0,-2 0,-3 0,-1 0,1 4,-1-3,-2 6,2-3,-2 5,7-5,-4 4,4-4,-4 5,-1-1,-4-3,3 2,-3-6,-1 7,5-3,-5 0,6-2,-1-3,-4 4,3-3,-8 7,4-7,-6 3,-4-4,3 0,-4 0,11-3,5 2,6-7,8 8,1-4,0-3,-11 1,-5-6,-14 3,3-1,-4 1,11 0,0 4,10-2,1 6,8-2,1 3,0 0,3 0,-9 0,4 0,-10 0,-3 0,-6 0,-15 0,-4 0,-4 0,6 0,7 0,6-5,8 4,3-3,13 4,5-3,-8-1,-15-5,-10 0,-20 3,16-2,-4 7,16-3,6 4,10 0,5 0,3 6,-7 0,-3 6,-7-8,4 4,1-4,4 0,4 0,1-1,0-2,3 2,-6-3,6 0,-5 0,4 3,-1-2,-1 2,3 0,-7-2,-1 2,-1 1,-8-3,8 2,-3-3,4 0,4 0,1 0,0 0,3 0,-10 0,9 0,-5 3,-7-2,-2 2,-13-3,-1 0,-4 0,8 0,-3 0,11 0,-1 0,1 0,3 4,2-3,8 2,1-3,-7 0,0 4,-11-3,-2 2,0-3,-5 0,4 0,2 0,9 0,4 0,6 0,4 0,-4 0,0 0,0 0,-8 0,2 0,-9 0,-4 0,3 0,-8 0,8-3,-3 2,5-3,3 0,2 4,0-4,7 4,-10 0,13 0,-9 0,11 0,-7 0,3 0,-8 0,-1 0,-5 0,1 0,-1 0,5 3,-3-2,7 6,-3-6,8 3,1-4,0 3,-1-2,1 2,0-3,0 0,3 0,-6 0,2 0,-8 0,-1 4,-5-4,1 4,-1-4,5 0,5 0,1 0,3 0,0 0,-7 0,1 0,-3 0,1 0,4 0,4 0,1-3,4-1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6:07.07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5875 325,'-23'-13,"2"4,14 9,0 0,-7-3,5-1,-4-1,2 2,3 3,-6 0,6 0,-6 0,3-3,-1 2,-3-3,3 4,-8 0,3 0,-3 0,4 0,4 0,-3 0,7 0,-3 0,0 0,3 0,-7 0,-8 0,4 0,-8 0,11-3,4 2,1-3,1 4,1 0,-4 0,5 0,-6 0,6 0,-6 0,2 0,1 0,-4 0,7 0,-7 0,-1 0,2 0,-5 0,11 0,-3-3,0 2,3-2,-7 0,7 2,-6-2,2 3,0 0,-23-5,13 4,-24-3,19 4,-3 0,5 0,3 0,2 0,8 0,1 0,1 0,2 0,-11 3,2 2,-9 3,-4-3,3-1,-3-4,4 4,1-4,4 4,1-4,-1 0,0 0,-4 0,-1 0,1 0,-1 0,1 0,-1 0,1 0,-1 0,1 0,4 0,0 0,6 0,3 0,-18-4,0 3,-8-3,-2-1,8 0,9 0,2 1,14 1,0 2,-16-6,4 6,-23-7,-2 3,-1-5,-2 4,10 2,6 4,0-3,6 2,4-3,1 4,-1 0,5-4,-5 3,1-6,-1 6,-4-6,-1 2,-4-4,-2 0,-4 0,0 0,-1 0,1 0,4 0,2 0,5 4,3-2,-2 6,7-6,-3 6,4-6,0 6,-4-6,-1 6,-4-7,-1 7,1-6,-6 2,0 0,-6-3,1 3,0 0,-1-3,1 7,5-3,-11 0,18 3,-8-3,20 4,1 0,1 0,2 0,-6 0,6 0,-3 3,1-2,-2 2,1 0,-4-2,3 2,-4 1,4-3,-3 2,-1 1,-5-3,-5 6,1-6,-1 7,1-7,-1 2,9-3,1 0,9 4,-8 3,-3 2,-7 3,-1-4,1 0,4 1,1-1,7-1,2 1,4-4,-3 2,2-2,-3 0,-4 3,2-6,-17 3,8-4,-13 0,8 0,-3 0,4 0,1 0,-1 0,5 0,1 0,8 0,1 3,-3-2,1 2,-6-3,3 0,0 0,0 0,-4 0,-1 0,0 0,-4 0,9 0,-1-3,2 2,7-3,-16 4,-10-4,-11-2,-15-4,10 5,-4-4,11 8,6-3,15 4,6 0,1 0,2 3,-11-2,7 2,-8 1,12-3,-10 7,5-7,-7 6,4-3,4 1,6 2,4-7,-4 7,3-3,-2 3,-1 0,0 1,-1-1,1-3,-4 3,2-3,-12 5,4-1,0 0,-4 0,8 0,1 0,5-4,4 0,-4-1,0-2,0 2,-4 0,3-2,-3 3,3-4,1 0,0 0,3 0,-6 0,6 0,-14 0,4 0,-11-4,4 3,-5-7,3 7,-8-7,3 7,-4-7,4 3,2 0,13 1,1 4,5 0,-5 0,-1 0,1 0,5 0,3 0,-2 0,-1 0,-1 0,2 0,2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7:05.16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2108 592,'-52'17,"8"-7,-3 1,4-4,-5 0,-1 3,6-8,3 8,11-9,7 4,7-5,6 0,-1 0,-4 0,-8 0,5 0,-9 0,10 0,0 0,-4-4,9 2,-4-2,5-1,1 4,-1-3,0-1,0 0,-10 0,2-4,-15 2,5 1,-6 1,5 0,7 4,7-8,6 8,-1-3,-11 4,-2 0,-12 0,1 0,0 5,0-4,-1 4,12-5,2 0,12 0,3-4,-3-11,2-22,-4 1,4-12,-3 14,4 5,-1 7,3 7,-1 10,0-4,-5-1,-1-6,1-6,-1 1,0 0,1 5,0 1,0 5,0 0,0-4,4 3,2-4,-1 5,4 0,-7 0,7-5,-9-1,5 0,-1-4,-3 9,4-4,0 6,-4 3,-12 2,-10 4,-15-6,-3 5,0-4,7 5,1-6,12 5,7-4,8 5,4 0,0 0,-17 5,-5-3,-16 9,-1-10,6 4,8-5,14 0,-5 5,8-3,-4 3,7-5,10 0,1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36.79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5098,'36'-4,"-6"3,-4-8,-12 5,7-5,-12 1,3 3,-5-2,21 6,-15-2,15 3,-17-4,2 3,0-3,-1 4,-4-3,3-5,-5-1,4-2,-9 3,6 0,-2-9,3-7,2-5,-1-4,0 5,-4 0,-1 5,-4-3,0 7,0-3,0 5,0 0,0 4,0 1,0 4,0-4,0 0,4 0,-3 0,6 4,-3-3,0 2,0-2,-4-1,0 4,0-7,0 6,0-3,0 1,0 2,0-6,0 6,0-2,3 0,-2 2,3-3,-4 1,0 2,3-2,-2-1,6 3,-6-2,6 3,-6-3,2 2,-3-7,0 3,0 0,-4-3,3 7,-3-3,4 0,0-1,0-9,0-1,4-5,2 0,3 1,-4-1,-1 5,-4 5,0 6,-7 4,1-9,-2-2,0-4,7 2,-7 3,7 5,-6 1,2 4,1 0,1-3,3 2,0-6,0-2,0-1,0-4,0 0,4-1,1-5,0 0,3 1,-3 4,0-4,-1 13,-4-3,0 9,0 0,-5-16,4 8,-3-8,1 12,2 0,-3 3,4-3,4 0,1-1,-1 1,3 0,-6 4,3-4,-4 3,3-3,-2 0,2-1,-3 1,4 0,-3 4,2-3,-3-2,0 1,0 1,-3 3,2-4,-6 3,6-3,-3 0,4 3,0-6,0 7,0-7,0 6,0-2,0-1,0 3,-3-2,2-1,-6 4,-2-13,-5 2,0-4,1 6,5 0,-1 0,0-2,0-3,1 9,0 1,0 4,0 0,0 1,0-1,0 0,0 0,0 0,0-4,1 4,2-4,-2 4,3 0,-1-3,2 2,3-2,0-1,0 4,0-7,0 6,3-3,2 1,-1 2,3-2,-3-1,5-1,-5-5,4 1,-3 0,3 4,-3 1,2 0,-6 3,6-3,-6 0,6 4,-6-4,6 4,-3-3,0 2,3-2,-6-1,6 3,-3-3,1 4,2 0,-3-4,0 4,3-4,-6 1,3 2,-4-6,0 6,0-2,0-5,0 6,0-5,0 7,3-4,-2-1,7 0,-4-3,1-2,2-1,-6-7,7 7,-4-2,1 3,3 1,-7 4,3 1,-1 0,-2 3,3-7,-4 7,0-3,-3 0,2 4,-3-4,4 1,-3 2,2-2,-3-1,4-1,0-3,-4-2,3 1,-2-5,-1 4,3-9,-3 9,4-4,0 5,0 4,-4-3,4 7,-8-2,8 0,-4 2,0-7,3 7,-3-3,1 0,2 3,-3-3,0 1,3-2,-2-4,3 4,-4-8,3 7,-7-4,7 2,-6 7,6-7,-2 7,3-3,-4 1,3-2,-2 0,-1-3,3 3,-3 0,4-3,-4 3,-1-5,1 5,0-3,0 3,3-9,-7 4,7-4,-3 0,1 4,2-9,-3 9,4-9,0 4,0-5,0 1,0 3,0-2,0 12,0-12,3 16,-2-11,6 12,-6-3,2 0,1 3,-3-11,6 6,-6-2,3-5,-4 11,4-16,-3 7,3-4,0 1,-3 5,2-5,-3-1,0 4,0-6,0 11,0-13,0 4,0-5,0 0,0 1,0 4,-3 1,2 9,-3-4,4 4,0-4,0 4,0 1,0 4,-4-4,3 3,-3-6,4 6,0-3,0 1,0 2,0-6,0 6,-3-2,2 0,-3 2,4-7,-4 3,3-4,-2 0,-1-1,3 1,-3 4,4 1,0 4,-4-3,3 2,-2-2,3-1,0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44.88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1 262,'67'-11,"0"3,-12 4,-4 3,-17-4,-1 5,-10 0,4 0,-9 0,0 0,-7 0,1 0,1-3,0 2,-1-3,0 0,1 3,4-3,0 4,0 0,0-4,5 3,1-3,5 4,-5 0,-2 0,-3 0,-6 0,5 0,-9 0,4 0,4 4,-3-3,13 7,-3-7,4 7,1-7,-1 7,1-7,0 3,5 1,-4-4,3 3,-9-4,-5 0,-6 0,-4 0,3 0,2 0,-1 0,4 0,2 0,5 4,0-3,3 3,-8-4,9 0,-4 0,0 0,-6 0,-1 0,-7 0,3 0,-1 0,-2-3,6-2,-7 1,4-3,-5 3,5-4,-4 0,8 0,-8 3,4-2,0 2,-4-3,8 4,-7 0,11 0,-1-1,9 0,-1-3,1 7,0-3,-5 4,-2 0,-4 0,-4-4,-1 3,0-6,1 6,4-7,0 7,-4-3,-1 4,-4 0,3 0,10 0,-2 0,10 0,-6 0,10 5,-4 0,4 4,-5-4,-1 4,1-4,0 4,-1 0,1-4,0 3,-1-3,1 5,-1-5,-4-1,4 0,-4-3,4 3,1-4,0 4,-1-3,1 3,0-4,-6 0,-4 0,-2 0,-3 4,4-3,0 3,5-4,1 0,0 0,3 0,-7 0,2 0,9-5,-10 1,9-2,-12-1,-4 6,3-3,-7 0,7 4,2-4,0 0,9 3,-9-3,4 4,-5-4,4 4,2-4,5 4,5 0,1 0,6 0,-1 0,0 0,1 0,-1 0,-5 0,-1 0,-10 0,3 0,-13 0,3 0,-4 0,1 0,4 0,-4 0,7 0,-6 0,13 0,-4 0,10 0,-4 0,4 0,6 4,-8-3,9 3,-12-4,-1 0,1 0,0 0,-1 0,1 0,-5-4,-1 3,-1-7,2 3,5-4,12-5,-9 8,8-2,-11 8,-5-4,-1 3,-5-3,0 4,0 0,0 0,5 0,-4 0,9 4,-4-3,4 7,1-7,12 7,-10-2,10-1,-17-1,-1 0,0-4,1 4,0-4,11 0,-9 4,10-3,-8 8,1-4,5 0,1 3,6-2,5 4,-4 0,4 0,0 0,8 0,-4 0,2 1,-11-2,-1-3,1-2,-1 1,0-4,13 3,-9-4,3 0,-13 0,-10 0,3 0,-7 0,7 0,-8 0,4 0,0-4,1 3,17-7,-4 7,5-4,-8 5,0-4,-4 3,9-8,-4 4,0-1,-1-2,-5 2,-1 1,-4 1,-1 0,-9 3,3-3,-3 4,9-4,1 3,4-3,1 4,0 0,-6 0,-4 0,-6 0,-4 0,24 0,-9-4,20 3,-15-3,0 4,-1 0,1 0,-1 0,1 0,0 0,5 0,1 0,0 0,-1 4,-6-3,1 3,0-4,5 4,1-3,5 8,1-8,-6 4,16-1,-18 1,19 0,-17 0,5-5,1 0,-1 0,-5 0,4 0,-9-5,4 0,-14 0,5-3,-10 4,11-1,-2 1,5 0,0 3,-1-3,1 4,-1 0,-4 0,-1 0,-9 0,-1 0,0 0,1-4,4 3,5-3,-4 4,8-4,-3 3,10-7,-4 3,4-1,0 2,1 0,11-2,2 0,0 1,-2 5,12 5,-18-4,6 3,-18 0,-9-3,8 7,3-6,5 6,5-7,6 3,2-4,0 0,-2 0,-11 0,4-4,-9 3,17-8,-16 4,5 0,-13 1,-9 0,3 3,-7-2,7 3,-7 0,3 0,4 0,-1 0,23 0,-12-4,14 3,-12-3,-1 0,1 3,0-8,-1 4,1-4,-5 0,3 0,-3 4,5-4,0 8,12-3,-14 4,8 0,-13 0,-7 0,7 0,-12 0,3 0,0 0,1 0,4 0,5 4,1-3,0 3,3 0,-3-2,0 2,9 0,-13-3,13 7,-14-3,4 0,-5 3,0-7,0 3,0-1,5 2,1 0,5 3,-1-7,-4 7,4-7,-4 7,4-3,1 0,12 3,-10-7,6 4,-10-5,-8 0,4 0,-9 0,3 0,-7 0,7 0,9-4,0 3,10-3,-2 4,1 0,6 0,-1 0,1 0,-1 0,0 0,1 0,-1-5,-4 4,3-7,-9 2,-1 1,-2-3,-7 7,2-7,-8 7,-1-3,-4 4,4-4,1 3,4-7,5 7,-8-3,11 4,-6 0,12 0,-8 0,-2 0,0 0,-3 0,10 0,0 0,-1 5,1-4,-1 3,1 0,5-3,-4 3,4-4,-6 0,1 0,0 4,-1-3,6 3,1 0,23 2,-13 4,13-5,-17 4,-6-8,-1 3,-6 0,1-3,-9 3,1-4,-7 0,4 0,8-4,-6 3,2-2,-5 3,-3 0,8 0,2 0,5 0,0 0,5 0,-5 0,5-4,-5 2,0-2,-1 4,1 0,-1-4,-8 3,7-7,-7 3,8-5,1 1,-1 0,1 0,5-1,1 0,11 0,-4 0,4 4,-10-2,3 7,-14-3,3 4,-14 0,8 0,-2 0,8 0,6 0,1 0,6 4,-1-3,1 8,17-8,-19 3,18-4,-27 4,-1-3,-2 3,-3-4,22 0,-13 0,14 0,-19 0,1 0,5 0,1 0,0 0,-1 0,-10 0,-6 4,0-3,-9 2,4-3,5 0,2 0,8 0,-4 0,4 0,-4-4,4 3,-4-3,4 4,-4 0,-5 0,-1 0,-5 0,1 0,9 0,1 0,4 0,1 0,0 0,-6 0,-4 0,-2 0,-7 0,3 0,0 0,1-4,4 3,5-7,1 3,9-5,8 0,1 5,5-4,-7 8,-5-8,-1 8,-5-7,-5 7,3-3,-12 4,3-4,-2 3,-5-2,9 3,-10 0,7 0,-3 0,4-4,0 3,0-3,1 4,3 0,2-4,17 3,-9-3,9 0,-13 3,1-3,0 4,-1 0,1 0,0 0,17 0,-13 0,13 0,-18 0,1 0,0 0,-1 0,1 0,-5 0,3 4,-3-3,5 3,-1-4,1 0,0 0,-1 0,1 0,-5 0,3 0,-3 0,5 0,0 0,4 0,-3 4,4 1,-5 0,-5-1,-1-4,-9 0,-1 0,-5 0,5 0,0 0,0 0,-1 0,4-4,-5 3,5-3,-7 4,4 0,0 0,0 0,3 0,-6 0,3 0,-1-3,-2 2,10-3,-10 4,11 0,-11 0,11 0,-1-4,4 3,4-3,-9 0,8 3,-7-2,7 3,-3 0,5 0,-10 0,8 0,-16 0,11 0,-13 0,4 0,0 0,1 0,0 3,8-2,-7 6,4-6,-2 3,-8-4,4 3,0-2,-4 3,7-1,-6-2,2 2,4 1,-5 0,9 1,-6 2,9-2,1 4,0-4,3 3,-7-3,7 0,-3 3,10-3,1 5,6-1,-6 1,-6-1,-10-4,-2 3,-7-7,2 2,1 1,0 0,1 1,-1-1,-5-4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48.37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364 0,'-26'12,"-5"-2,12 2,0-3,2-1,9-3,0 2,-3-3,5 4,-4-1,5 1,-2 0,-1 0,0 0,0-1,0 1,0 0,0 0,0 0,0 3,0 2,0-1,0 0,0-4,0-1,0 1,0 0,0 0,0 3,4 2,0-1,0 4,0-3,-5 4,1-4,-1 3,1-3,3 0,1-1,4 0,0-3,0 3,0-1,0-3,0 7,0-6,4 6,-3-2,6 4,-2 0,0-4,2-1,-2-4,2 0,1 0,0-1,0 1,-1 0,1 3,0-2,0 2,-4-3,3 3,-3-2,4 2,0-3,0 0,0 3,0-2,0 3,0 0,0-3,0 3,0-4,-4-1,3 9,-6-7,7 7,-8-4,4-3,-4 7,0-8,0 9,0-9,0 4,0 0,0-4,0 7,0-6,0 2,-8 4,7-5,-11 9,8-10,-1 3,-2-4,6 3,-2-2,-1 2,0 1,-1-3,-3 7,7-7,-6 3,3-5,-1 1,-5 3,4-2,-5 2,7-3,-3 0,2 3,-3-2,4 2,-3-3,2 3,1-2,-3 2,3 0,-1-2,2 6,-1-6,3 7,-6-7,3 3,-1 0,2-3,-1 2,4 1,-7-3,6 3,-6-4,6 3,-3-2,4 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55.46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2425,'41'-9,"2"5,-14-1,4 5,-6 0,-4 0,-1 0,-9 0,-1 0,4 4,-1-3,6 4,-4-5,5 0,1 0,0 0,-1 0,-5 0,-4 0,-1 0,-4 0,3 0,10-5,7 0,5 0,-1-4,-4 8,-5-3,-5 4,-6-3,-37-9,25 6,-25-5,38-7,-8 1,3-16,-8 10,0-3,0 11,0-1,0 4,0 3,0-3,0 0,0 3,0-5,0 5,-4-3,3 1,-2 2,-1-2,0 3,-4 0,0-4,4 4,-3-4,6 1,-6 2,6-2,-3-1,4 3,0-6,0 7,0-8,0 7,4-3,-3-4,2 7,1-11,1 7,3-4,1-1,-4 5,2 1,-6 4,6-7,-6 5,6-6,-6 4,6 3,-3-3,4 0,1-1,-1 0,0-3,0 3,1-4,-1 4,-3 1,2 4,-3 0,4-4,-3 3,-2-7,1 7,-3-3,6 0,-6 3,2-2,1-1,-3 3,6-3,-6 1,6-2,-2-4,0 0,2 0,-6-1,7 1,-7 0,2 0,1 4,-3 1,2 4,-3-4,0 0,0 0,-3 0,2 4,-6-7,6 5,-7-14,7 9,-3-6,4 3,0-4,0 4,0-4,0 5,-4 0,3 0,-3-1,4 5,0 1,0 0,0-1,0 0,0-3,-3 3,2-4,-3 3,0-2,3 3,-3-4,4 0,0 0,0-5,4 3,-3-3,6 5,-6 0,3 4,-4-7,0 6,0-6,0 2,0 1,0-5,0 8,4-3,-3 5,2-1,-3 0,0 1,3-4,-2 7,3-7,0 4,-3 3,2-3,-3 1,0 2,4-3,-3 1,2 2,-3-6,0 6,0-2,0 0,4-2,-3-4,3 0,-1 0,-2-1,3 5,-4-3,4 7,-3-7,2 7,-3-7,0 3,0 0,0 1,0 4,0-4,0 0,0 0,0 0,3 5,2-5,-1 3,0-2,9 24,-6-9,12 18,-12-18,-2 3,8 1,-6-3,7 5,-6-5,0 2,4 2,5-1,6-3,5-1,0-4,-1 4,1-3,-1 3,1-4,-5 0,-1 0,-5 0,0 4,5-3,-8 3,11-4,-11 3,8-2,0 3,1 0,5-3,-1 7,1-7,-9 7,6-7,-7 6,9-6,-5 3,4 0,-8-3,9 3,-4-4,0 0,3 0,-12 0,6 0,-11 0,2 0,6 0,2 0,4 0,3 0,-3 0,5 0,-1 0,1 0,0 0,-1 0,-4 0,-1 4,-9-3,-1 3,-4-1,3-2,5 2,1-3,4 0,-4 0,0 0,-4 0,-1 0,-4-3,3-2,-2 1,2-3,0 6,-2-6,2 6,-3-6,3 6,2-2,-1 3,0 0,0-4,1 3,0-3,3 4,-7 0,3 0,-1 0,-3 0,11-4,-5 3,11-3,-2 0,5 3,-5-3,-1 4,-9-3,-2 2,-3-3,4 4,-3 0,7 0,-3 0,9-4,-4 3,8-7,-7 7,2-7,1 3,-3-4,2 4,-8-3,3 8,-7-7,7 2,-7 0,3-2,0 6,5-7,6 3,5-4,0 4,-1-3,1 2,-5 1,3 1,-12 1,7 2,-8-7,8 4,-3-1,-2 2,-4-1,-4 3,3-2,1 3,0 0,-1 0,5-4,-2 3,6-3,2 4,1 0,5 0,-1 0,1 4,-1-3,1 3,0 0,-1-3,-4 7,-1-7,-9 3,-1-4,0 4,1-3,0 2,7 2,-1-4,9 7,0-7,-1 7,1-7,-1 7,1-7,0 3,-5-4,-2 0,-8 0,-1 0,-4 0,7 0,-1 0,11 0,-2 0,5 0,-5 0,3 0,-7 0,-2 0,-1 0,-7 0,7 0,2 0,0 0,4 0,-5 0,0 0,0 0,0 0,-4 0,3 0,-7 0,7 0,5 0,2 0,8 0,-4 4,1-3,-5 7,-1-7,-9 3,-1-1,-5-2,5 3,0-1,5-2,5 7,1-3,4 0,1 4,-1-4,1 0,0 3,-1-7,-8 6,-2-6,-5 7,-3-7,7 2,-3 1,4-3,4 7,8-7,0 7,9-3,-9 1,3 2,-4-7,-5 3,-5 0,-6-4,-5 4,5-4,5 0,5 0,6 0,5 0,1 4,6-3,-1 4,0-5,1 0,-6 0,-1 0,-5 0,-6 0,5 0,-9 0,4 0,-5 0,5 0,1 0,4-4,1 3,22-4,-11 5,18 0,-18 0,1 0,-1 0,8 0,-16 0,-1 0,-18 0,-4 0,3 0,6 0,6 0,9 0,8 0,7 5,6-4,-7 4,0-5,-7-5,-5 4,-1-7,-10 3,-1 0,-9-3,3 8,-7-7,11 6,-1-3,14 0,1-2,6-4,5 0,2 0,5-1,-5 5,4-3,-10 8,4-8,-11 4,-1-1,-10 2,-5 4,-6 0,-1-4,2 3,9-3,1 0,5-1,-1 0,-4-3,4 3,-4-4,0 4,-2 0,-4 2,1 2,-5-3,-2 4,-3 0,18 4,12 2,8 4,18 1,-16-1,11 1,-12-1,-2-4,-11 2,-6-7,-10 3,-6-4,-4 0,8 0,8 0,5 4,9 2,-3 3,4-3,1 2,-1-2,0 4,1-1,-6 1,-1-5,-14-1,-3-4,-8 0,3 0,1 0,1-3,-2 2,1-2,-3 3,7-4,-8 3,4-3,0 4,-4 0,7-4,-6 3,2-2,4-1,-5 0,5 0,-7-3,0 2,4 1,-3-3,3 2,-5 1,1-3,3 6,-2-2,2-1,1 3,6-2,0 3,4 0,-5 0,0 0,-4 0,-1-4,-4 3,3-2,1 3,4 0,1 0,-4 0,-1 0,-5 0,5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01.01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1 123,'31'-13,"3"4,-16 1,8 8,-3-8,5 7,-1-4,1 1,5 3,1-3,6 4,-1 0,0 0,1 0,-1 0,-4 0,3 0,-9 0,9 0,8 0,-3 0,8 0,-11 0,-1 0,-5 0,12 0,-20-4,8 3,-21-3,-2 4,1 0,1 0,9 0,1 0,5 0,-1 0,-4 4,-1-3,-9 3,-1-1,-4-2,12 3,-1-4,18 4,-3 2,5 3,1-3,-6 2,-1-3,-5 4,-6 0,-4-4,-6-1,-4-4,7 0,4 0,7 0,2 0,-1 0,1 0,0 4,-5-3,3 3,-8-4,4 0,-5 4,0-3,5 3,-4-4,4 0,-5 0,0 0,0 0,5 0,1 0,5-4,-1 3,13-3,-9-1,9 4,-13-7,1 7,-5-3,-1 4,-1 0,-2 0,2 0,1-4,1 3,-4-3,12 4,1 0,4 0,4 4,-12-3,-1 7,1-7,-9 7,1-8,-11 4,3-4,3 0,-1 0,12 0,14 0,-3 4,15 2,-7 4,-4 0,10 0,-10 0,4 0,-5 0,-6-1,-1-3,-10 1,-6-6,-1 3,-7 0,3-4,8 4,0-4,11 0,-3 0,-1 0,6-4,-4 2,4-2,-5 4,-5 0,-2-4,-4 3,0-3,5 4,1 0,5 0,5 0,1 0,5 0,1 0,-1 5,1-4,-1 3,0 1,1-4,-6 7,-1-7,2 3,-10-4,0 0,-4 0,-2 0,8 0,1 0,0 0,-1 4,1 1,5 0,-4 4,9-4,-9 4,4 1,-6-5,1-1,-5-4,6 4,-10-3,6-2,-8 0,0-6,0 2,5-4,1 0,5 0,4-1,10-3,-6 2,3-2,-16 7,-1-2,-9 8,3-8,-7 7,3-3,-1 0,-2 0,6 0,-6-3,12 6,-2-7,13 3,3-1,-1 2,4 4,-4-4,6 3,-1-4,-5 5,-1 0,-5 0,-9 0,1 0,-7 0,9 0,1 4,17 1,-9 4,14 1,-16-1,4 1,-6-1,1 0,5 0,-13-3,6 2,-9-7,6 2,5-3,0 0,4 0,-3 0,10 0,-11 5,5-4,12 3,-13-4,14 4,-19-3,1 3,-1-4,1 4,0-3,-1 3,6-4,1 0,6-4,-1-2,1-4,-1 0,1 0,-1 0,6 0,2 5,0-5,-2 9,-11-7,-1 7,-5-3,-5 4,-2 0,1 0,-4 0,9 0,-4 0,4 0,1 0,0 0,-1 0,1-4,0 2,-1-6,6 3,-4-5,15-4,-14 3,14-4,-10 6,6-1,-1 4,1-3,-1 4,1-1,-1-3,0 8,1-3,-6 4,11-4,-19-1,13 0,-21 1,4 0,-9 3,3-3,-7 4,7 0,-7-3,3 2,0-6,-4 6,4-7,0 7,1-2,4 3,5-4,-4 3,0-3,-6 4,-4 0,29 13,19-4,25 11,17-8,-38-5,-4-2,-35-5,-8 0,-1 0,-4 0,9 4,19 2,7 4,10 1,-8-6,-11 4,-1-8,-14 6,-2-6,-1 7,28-2,7 4,23 2,-19-2,-9 0,-13-4,-14-2,-3-4,-8 0,0 3,14 2,-2 4,13 0,-6-4,-4 0,-1-5,-9 0,-1-4,-4 3,3-6,-2 6,11-15,-9 9,3-11,-7 14,0 7,5 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12.36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129 489,'0'26,"0"-4,0-14,0 4,0 1,0 0,0 3,0 2,-5 5,4 4,-3 1,4 11,0-9,0 9,0-12,0 1,0 0,0-1,0 1,-4-1,3 1,-3 5,4-4,0 21,0-18,0 13,0-22,0-1,0-5,4 0,0-4,1 3,-2-3,-3 4,4 0,-3 5,3 1,-4 5,0-1,0-4,0 4,0-9,0 8,0-7,0 7,0-3,4 0,-3-1,6-5,-6 0,7 5,-7-4,3 4,0-5,-3 5,3-4,-4 4,3-5,-2-4,3 3,-4-8,0 9,0 0,0 6,0 5,0-1,0 1,0 0,0-1,0 1,0-5,0 3,0-7,4 7,-3-3,3 5,-4-1,4 1,-3-1,4 6,-5 2,0-1,0 11,4-14,0 4,6-9,-6-7,0-2,0-5,-3 0,2 1,1 4,-3 5,7 1,-7 4,3-4,0-1,-3 0,2 1,-3 0,5 21,-3-17,2 18,-4-17,0-1,0-4,0-1,0 0,0-4,0 4,0-5,0-4,0 19,-4-11,-1 18,-4-11,0-1,3 6,-2 1,2 6,1 5,-4-4,8 10,-8-10,2 31,2-26,-1 15,2-28,3-10,-3-6,4-5,0-4,0 3,0 2,-4-1,3-1,-2 0,3 2,0-1,-4 4,-1 2,-4 0,0 14,0-8,3 14,-2-9,7 4,-7-5,7-5,-4-6,5-1,0-7,0 3,0 3,4-1,-3 3,3-1,-4-7,0 7,4-3,-3 4,3 4,-4 2,4 10,1 1,1 6,2-1,-6 1,6-1,-7 1,8-1,-4 0,5-4,-1-3,1-4,-5 0,2-9,-6 1,6-7,-2 4,4 0,-5-4,4 3,-4-7,1 12,3-2,-3 19,0-12,4 12,-8-15,3 4,-4 1,0 0,0-1,4 1,-3-5,3 3,-4-8,4 0,-3-2,2-7,-3 3,0-1,0 7,0 4,0 5,0 1,-4 0,-2 17,1-8,0 9,5-13,0-5,0 0,0-1,0 1,0 0,0-6,0 0,0-9,0-1,0-4,0 3,3 5,-2 12,3-5,-4 8,0-8,0 5,0 0,4-1,2 18,-1-17,0 7,-5-19,0-7,3 2,-2 1,3-4,-1 8,-2-7,3 2,-4 1,0-4,4 12,-3-1,3 9,-4 0,0-1,0 1,0-1,4 1,-3 0,3-1,-4 1,0-5,0-1,0-1,0 2,0 5,0 0,0-1,-4 1,3 5,-3-4,0 4,3-1,-8 3,4 4,-1 1,2-6,0-1,3-6,-3 1,0-1,3-4,-4-1,5-9,0-1,0-4,0 7,-4 4,3 7,-7 7,2 1,-4 11,0-4,0-1,5-2,-4-3,8-1,-3-1,4-6,0-8,3-2,-2-5,6 1,-2 4,4 4,-4-2,-1 2,-1-8,-2-1,2 5,-3-3,0 8,-3-5,2 12,-3-4,4 10,0-7,0 5,-4-4,3 4,-4-6,5 1,0 5,0-4,0 4,0-6,0 1,0 37,5-23,-4 30,3-38,-4-1,0-6,-4 1,3 0,-7-1,7 1,-7 0,7-1,-4 1,5-1,0 1,0 5,0 19,0-14,0 13,0-24,-3-4,2-1,-3-5,0 5,3-4,-8 9,8-13,-3 2,1-4,-2 0,0 5,2 5,3 0,0 6,0 5,-5-4,4 4,-7-6,-2 24,0-13,-5 19,10-17,-4-1,8-5,-8-5,5-8,-5-4,0 5,4-4,-3 9,3-4,-5 10,5 1,-4 5,8 1,-3 5,-1 25,4-12,-4 25,5-23,0-5,0-9,4-17,-3-12,3-5,3-4,-2 0,6-1,-3 1,0 9,0-3,-3 4,3-6,-7-5,6 1,-3 9,1-7,-1 6,-4-8,0 0,0 7,0-6,0 6,0-3,0 5,0 12,0-1,0 5,0-5,4 17,2-13,3 13,0-17,0 0,-4-1,-1-4,-4-1,0-9,0-1,4 0,-3 1,3 0,-4 3,3-8,2 4,-1 0,3-3,-2 7,3-3,1 9,0 1,4 17,-3-7,3 3,-5-15,0-5,-3-7,2 3,-6-1,2 2,1 3,1 1,0 0,-2 0,1 0,-3 0,3 1,-4-6,0 5,0-9,0 4,-18-34,10 16,-15-29,14 22,1-1,-1-2,5 7,-3-3,6 0,-3-11,4-19,0-12,0-14,0 8,0 1,0 12,0 2,0 5,0 0,5 1,-4 5,7 1,-7 10,3-4,-4 4,0-5,4 5,-3 5,3-3,-4 7,0-12,0 11,0-5,0 6,0 1,0-3,0 3,-4-4,3 0,-3 4,4 1,0 4,0-13,4 2,-3-13,7 5,-7-1,3 5,1-4,-4 9,3 0,-4 6,-4 4,-4-7,2-9,-5-10,5 0,-3-4,3 4,2-1,0 2,3 10,-3-3,4 7,0 1,0 6,0 5,0-5,-4 3,3-2,-6-9,6 4,-8-14,4 7,-4-10,3 4,2-4,0 5,3 1,-3-1,4 0,0 5,0-3,0 3,0-5,4 0,-3 0,7 0,-7 1,7-1,-3 0,0 0,4-5,-4 4,5-26,-5 16,3-18,-2 17,-1 1,0-7,-10-1,4 1,-8 0,8 7,-4 4,5 2,0 10,0 1,0 9,0 1,0 0,0-1,0-12,4 1,-3-6,3-3,-4-2,0-10,0 4,-4-4,3 5,-4 6,5-4,0 8,-4-3,3 6,-7-6,3 4,-1-4,-2 0,2-2,-4 1,1-4,-1 9,5-4,-4 5,8 0,-7 5,7-3,-6 2,5-3,-6-1,7 0,-7 0,7 5,-3-3,4 3,0-5,0 0,0 0,0 1,0-1,0 0,0 0,4 1,-3-1,7 0,-7 0,3 1,0 8,-4-2,4 8,-4 0,4-3,-3-2,2-5,1 0,-3-16,3 13,0-15,1 14,0-1,-1 0,1-5,0 4,5-9,-5 4,3-6,-6 6,6 1,-3 5,0 0,3 0,-7 1,8-6,-8-14,3 10,0-9,-3 19,3-1,-4 0,0 0,0 0,0 1,0-1,0-5,0 4,0-9,0 3,5-4,-4-1,8-12,-8 4,4-17,-5 4,0-6,0 0,-4 12,3 3,-8 13,8-1,-8 0,0-6,-2 10,-2-4,7 12,2 0,0 0,3 1,-3-1,4-5,0 4,0-4,0 5,0 0,4 0,1 1,0-1,4-5,-4-7,15-25,-8 19,6-10,-12 28,2 1,-7 4,3-4,0-7,2-14,0-1,-1-9,-5 21,0-3,0 13,0-1,0 5,0-4,0 9,0-4,0 5,0 4,0 1,0 4,0-4,0-1,-4-9,3-9,-3-4,4-19,0-16,0 17,-4-7,3 33,-7 3,7 3,-3 7,0 2,4 5,-7-5,2 3,-7-6,3 2,-3 0,3-8,0 2,0-9,0 0,-1 1,1-1,0 5,0-4,-1-1,-5-19,4 5,-4-10,9 18,-2 1,2 5,1 0,1 0,0 1,3 3,-7-2,7 3,-4-10,5 4,0-10,0 5,0 0,-4-4,3 3,-3-4,4-1,0 1,0-7,0-12,4 13,-3-5,3 22,0 0,-3 5,3 1,-4 5,0 4,0 1,0 4,0-4,3 3,2-7,-1 3,4-9,-3-1,5-5,-1 0,0 0,0 1,0 4,-4-4,3 9,-4-4,1 5,-2 5,-3 0,4 0,-3-6,7-5,-7-5,7 0,-7 1,3-1,0 0,-3 5,7 5,-8-6,4 13,0-14,-3 17,2-5,-3 2,0-2,0 1,0 0,0 0,0-1,0-1,0-2,5-1,-4-2,3 1,-4 2,0 3,0-4,0 0,0-5,0 3,0-7,0 3,0-5,0-11,0 9,-5-9,4 16,-3 1,4 0,-4 4,4-9,-4 9,4-4,0 5,-4-1,3-9,-3 8,4-13,0 13,0 2,0 0,0 4,0-9,0 8,0-7,0 4,0-7,0-9,0 9,0-3,0 14,0 1,0 4,0-3,-4-2,4 1,-4 0,4 0,0 3,0-3,-4 0,3 3,-3-7,4 7,-3-3,2-3,-6 5,6-10,-6 11,6-3,-6 4,-1-7,3 6,-6-10,6 6,0-5,-3-4,3-1,-4-4,0-1,-1 0,1 0,0 1,4-1,1 0,-1 0,0 1,-4-1,0 5,4 5,1 6,0 4,0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31.70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4082 173,'-36'5,"0"-2,7-7,0-1,-4-5,6 1,-1-1,-5 1,4-1,-4 1,10 0,-4 0,9 0,-9 0,9 0,-4 0,0 4,8-2,-12 6,12-3,-4 1,2 2,3-2,0 3,-3-4,7 3,-3-3,0 4,3 0,-3-4,0 3,-11-2,7 3,-6 0,14 0,-4 0,-6 0,-5 0,-5 0,-5-4,4 2,-4-2,0 0,4 3,-16-4,14 5,-9 0,12 0,1 0,-19 0,14 0,-13 0,17 0,5 0,-21 0,16 0,-12 0,13 0,4 0,-5 0,1 0,-1 0,-5 0,4 0,-4 0,5 0,5 0,-4 0,4 0,-4 0,-1 4,0-3,0 3,-5 1,-1 0,-23 5,13-5,-13 0,22-1,-3-3,4 3,-6-4,1 4,4 1,2 1,6 2,-1-3,0 4,0 0,-12 5,10-4,-11 3,14-4,8 0,2-1,9-4,0 0,-3-4,-12 4,-1-3,-14 8,-9-8,5 3,-10-4,12 0,6 0,1-4,10 3,1-3,9 4,-3 0,7 0,-3 0,0-3,4 2,-4-6,-5 6,-1-7,-10 3,-5 0,4-3,-4 7,5-4,9 5,-2 0,8 0,0 0,1 0,4 0,-3 0,-2 0,1 0,1-3,3 2,-8-2,6-1,-19 3,13-2,-7 3,11 0,0 0,3 0,-3 0,-4 0,7 0,-7 0,8 0,-3 0,-21-5,14 4,-22-8,30 8,-7-3,9 4,0 0,-3-4,2 3,-2-2,-1-1,3 3,-3-6,-4 6,6-3,-5 1,7 2,0-3,-3 1,2 2,-3-3,-3 8,-4 1,-7 0,-2 3,5-7,5 7,6-7,4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FC0D-7486-ACCE-CEDD-BF4C2EBEC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F625-61CD-E153-98F6-30C80327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210F-F448-B2A8-BCFD-3E5B25EA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5403-68EF-A473-7878-00BD315E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1FA-112F-5E41-9DB8-40688577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5A94-7220-27A9-E314-870E442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EC4FB-5DF7-C301-C613-7E56BC0A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BEFA-E753-E06C-20C2-596106BF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4CDB-ACBC-FF00-78CA-D6969C87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72B7-27B7-F2B7-4C04-C196BD20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DAD96-38B2-6F68-C9BC-6C8C5E5DD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DA9E-0726-A180-46EE-F0FF01DDE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316C-62B3-DB16-9ED0-A46CA824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3F0B-E890-629F-0A4E-9195ABF7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344-C330-CA3E-24FC-133EE4F6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A119-A8BF-C7D7-A480-9B641198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94D2-8070-ACDE-9913-8C4425D7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ED7F-D777-15D8-2CF2-8AA3C060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9A1C-662E-FFE3-B89C-6DD10809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0977-51F1-EDE8-EA2F-8B322AEA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EEEB-A8AC-4C80-B28E-1183054D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2FE56-BA5B-A8A2-2E43-51132C2E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5812-612C-8B27-F8D2-F2F9D1D5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97AC-C102-A754-6ADB-8FE0A755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14DB-789B-971D-FA68-6E0A0A54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CF32-749C-5166-ADD6-D8BE8ED4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A36A-27F9-587D-31D8-9B572B4DB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0724D-FD30-75A2-42F4-9E6B7EA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9D17-D7B5-4EF8-980C-609DB4EA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70FAD-65E1-2DE6-4AB8-3E44197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30A02-A6E8-9898-38D7-91FE0263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7528-77AB-AEE3-1947-B16CC84A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9A0E-0BE0-09BB-4ED7-535F5BF2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BD6B-4E2B-2D9A-03D7-8A35079E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B3FAF-30BA-BEF6-9861-7592A011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8E759-7B24-23EA-7CFD-7D50B3559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15870-5E02-259A-5F50-7069883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FB5F6-2CD8-B6D9-D388-9920A3C4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488F-3E76-1F04-06D1-662CA6F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3FCE-A3A2-7B2A-1FF4-1527991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D8912-4B53-2307-27BA-C98E70BB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662F1-D3E4-77DA-F24F-4114DEFE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B3FCA-0DBA-AF40-A6A1-F784EDE2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CAD5D-7E84-E6C2-A1E8-5CBA9B7D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5CE89-D353-D9E5-EBA8-8BD6625A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2DAD4-0A6A-F9A0-490C-6BC3DF76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CB56-2BC2-F152-5EDB-D7940027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A8A1-6409-48D1-BBF7-146E3549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AE26-A59B-859F-E5EA-0AFDF1D22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8ABF-FC98-966B-03BE-8E423759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68F6-1627-91BF-9FEA-AC90A96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23BF-A959-EFFF-BB6D-4D9C488A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38C7-73CA-5BCE-F4F4-3FDFE277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768D4-F5B6-AB1D-D382-53C17D7E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9D354-C1E9-CF11-39C9-E7174A1E1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419D2-E64C-7386-C2D8-1AE8A6AC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1EBE7-3589-A50A-E5E6-F4A7F4CD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264D5-D74D-D869-2E3D-96C655DE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468A1-E981-D49F-4712-89D27EBE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5BAAB-5E2C-643A-FB05-2FAB80A95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E6D8-0D33-4E0A-C366-028F70FF8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F3855-FAAB-644B-8ADA-70CE7E74BA7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A678-E72D-F0FF-FCCB-CC433A877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9155-1A18-544F-9B51-8E653B632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5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8.xml"/><Relationship Id="rId50" Type="http://schemas.openxmlformats.org/officeDocument/2006/relationships/image" Target="../media/image27.png"/><Relationship Id="rId55" Type="http://schemas.openxmlformats.org/officeDocument/2006/relationships/customXml" Target="../ink/ink32.xml"/><Relationship Id="rId63" Type="http://schemas.openxmlformats.org/officeDocument/2006/relationships/customXml" Target="../ink/ink36.xml"/><Relationship Id="rId68" Type="http://schemas.openxmlformats.org/officeDocument/2006/relationships/image" Target="../media/image36.png"/><Relationship Id="rId7" Type="http://schemas.openxmlformats.org/officeDocument/2006/relationships/customXml" Target="../ink/ink9.xml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9" Type="http://schemas.openxmlformats.org/officeDocument/2006/relationships/customXml" Target="../ink/ink19.xml"/><Relationship Id="rId11" Type="http://schemas.openxmlformats.org/officeDocument/2006/relationships/customXml" Target="../ink/ink10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23.xml"/><Relationship Id="rId40" Type="http://schemas.openxmlformats.org/officeDocument/2006/relationships/image" Target="../media/image22.png"/><Relationship Id="rId45" Type="http://schemas.openxmlformats.org/officeDocument/2006/relationships/customXml" Target="../ink/ink27.xml"/><Relationship Id="rId53" Type="http://schemas.openxmlformats.org/officeDocument/2006/relationships/customXml" Target="../ink/ink31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5" Type="http://schemas.openxmlformats.org/officeDocument/2006/relationships/customXml" Target="../ink/ink8.xml"/><Relationship Id="rId61" Type="http://schemas.openxmlformats.org/officeDocument/2006/relationships/customXml" Target="../ink/ink35.xml"/><Relationship Id="rId19" Type="http://schemas.openxmlformats.org/officeDocument/2006/relationships/customXml" Target="../ink/ink1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8.xml"/><Relationship Id="rId30" Type="http://schemas.openxmlformats.org/officeDocument/2006/relationships/image" Target="../media/image17.png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9.xml"/><Relationship Id="rId51" Type="http://schemas.openxmlformats.org/officeDocument/2006/relationships/customXml" Target="../ink/ink30.xml"/><Relationship Id="rId3" Type="http://schemas.openxmlformats.org/officeDocument/2006/relationships/customXml" Target="../ink/ink7.xml"/><Relationship Id="rId12" Type="http://schemas.openxmlformats.org/officeDocument/2006/relationships/image" Target="../media/image8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34.xml"/><Relationship Id="rId67" Type="http://schemas.openxmlformats.org/officeDocument/2006/relationships/customXml" Target="../ink/ink38.xml"/><Relationship Id="rId20" Type="http://schemas.openxmlformats.org/officeDocument/2006/relationships/image" Target="../media/image12.png"/><Relationship Id="rId41" Type="http://schemas.openxmlformats.org/officeDocument/2006/relationships/customXml" Target="../ink/ink25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10" Type="http://schemas.openxmlformats.org/officeDocument/2006/relationships/image" Target="../media/image7.png"/><Relationship Id="rId31" Type="http://schemas.openxmlformats.org/officeDocument/2006/relationships/customXml" Target="../ink/ink20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7.xml"/><Relationship Id="rId4" Type="http://schemas.openxmlformats.org/officeDocument/2006/relationships/image" Target="../media/image41.png"/><Relationship Id="rId13" Type="http://schemas.openxmlformats.org/officeDocument/2006/relationships/customXml" Target="../ink/ink11.xml"/><Relationship Id="rId18" Type="http://schemas.openxmlformats.org/officeDocument/2006/relationships/image" Target="../media/image11.png"/><Relationship Id="rId39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.xml"/><Relationship Id="rId21" Type="http://schemas.openxmlformats.org/officeDocument/2006/relationships/image" Target="../media/image48.png"/><Relationship Id="rId42" Type="http://schemas.openxmlformats.org/officeDocument/2006/relationships/customXml" Target="../ink/ink59.xml"/><Relationship Id="rId63" Type="http://schemas.openxmlformats.org/officeDocument/2006/relationships/image" Target="../media/image69.png"/><Relationship Id="rId84" Type="http://schemas.openxmlformats.org/officeDocument/2006/relationships/customXml" Target="../ink/ink80.xml"/><Relationship Id="rId138" Type="http://schemas.openxmlformats.org/officeDocument/2006/relationships/image" Target="../media/image107.png"/><Relationship Id="rId107" Type="http://schemas.openxmlformats.org/officeDocument/2006/relationships/customXml" Target="../ink/ink91.xml"/><Relationship Id="rId11" Type="http://schemas.openxmlformats.org/officeDocument/2006/relationships/image" Target="../media/image43.png"/><Relationship Id="rId32" Type="http://schemas.openxmlformats.org/officeDocument/2006/relationships/customXml" Target="../ink/ink54.xml"/><Relationship Id="rId53" Type="http://schemas.openxmlformats.org/officeDocument/2006/relationships/image" Target="../media/image64.png"/><Relationship Id="rId74" Type="http://schemas.openxmlformats.org/officeDocument/2006/relationships/customXml" Target="../ink/ink75.xml"/><Relationship Id="rId128" Type="http://schemas.openxmlformats.org/officeDocument/2006/relationships/image" Target="../media/image102.png"/><Relationship Id="rId149" Type="http://schemas.openxmlformats.org/officeDocument/2006/relationships/customXml" Target="../ink/ink112.xml"/><Relationship Id="rId5" Type="http://schemas.openxmlformats.org/officeDocument/2006/relationships/image" Target="../media/image39.png"/><Relationship Id="rId95" Type="http://schemas.openxmlformats.org/officeDocument/2006/relationships/image" Target="../media/image85.png"/><Relationship Id="rId22" Type="http://schemas.openxmlformats.org/officeDocument/2006/relationships/customXml" Target="../ink/ink49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62.xml"/><Relationship Id="rId64" Type="http://schemas.openxmlformats.org/officeDocument/2006/relationships/customXml" Target="../ink/ink70.xml"/><Relationship Id="rId69" Type="http://schemas.openxmlformats.org/officeDocument/2006/relationships/image" Target="../media/image72.png"/><Relationship Id="rId113" Type="http://schemas.openxmlformats.org/officeDocument/2006/relationships/customXml" Target="../ink/ink94.xml"/><Relationship Id="rId118" Type="http://schemas.openxmlformats.org/officeDocument/2006/relationships/image" Target="../media/image97.png"/><Relationship Id="rId134" Type="http://schemas.openxmlformats.org/officeDocument/2006/relationships/image" Target="../media/image105.png"/><Relationship Id="rId139" Type="http://schemas.openxmlformats.org/officeDocument/2006/relationships/customXml" Target="../ink/ink107.xml"/><Relationship Id="rId80" Type="http://schemas.openxmlformats.org/officeDocument/2006/relationships/customXml" Target="../ink/ink78.xml"/><Relationship Id="rId85" Type="http://schemas.openxmlformats.org/officeDocument/2006/relationships/image" Target="../media/image80.png"/><Relationship Id="rId150" Type="http://schemas.openxmlformats.org/officeDocument/2006/relationships/image" Target="../media/image113.png"/><Relationship Id="rId12" Type="http://schemas.openxmlformats.org/officeDocument/2006/relationships/customXml" Target="../ink/ink44.xml"/><Relationship Id="rId17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customXml" Target="../ink/ink57.xml"/><Relationship Id="rId59" Type="http://schemas.openxmlformats.org/officeDocument/2006/relationships/image" Target="../media/image67.png"/><Relationship Id="rId103" Type="http://schemas.openxmlformats.org/officeDocument/2006/relationships/customXml" Target="../ink/ink89.xml"/><Relationship Id="rId108" Type="http://schemas.openxmlformats.org/officeDocument/2006/relationships/image" Target="../media/image92.png"/><Relationship Id="rId124" Type="http://schemas.openxmlformats.org/officeDocument/2006/relationships/image" Target="../media/image100.png"/><Relationship Id="rId129" Type="http://schemas.openxmlformats.org/officeDocument/2006/relationships/customXml" Target="../ink/ink102.xml"/><Relationship Id="rId54" Type="http://schemas.openxmlformats.org/officeDocument/2006/relationships/customXml" Target="../ink/ink65.xml"/><Relationship Id="rId70" Type="http://schemas.openxmlformats.org/officeDocument/2006/relationships/customXml" Target="../ink/ink73.xml"/><Relationship Id="rId75" Type="http://schemas.openxmlformats.org/officeDocument/2006/relationships/image" Target="../media/image75.png"/><Relationship Id="rId91" Type="http://schemas.openxmlformats.org/officeDocument/2006/relationships/image" Target="../media/image83.png"/><Relationship Id="rId96" Type="http://schemas.openxmlformats.org/officeDocument/2006/relationships/customXml" Target="../ink/ink86.xml"/><Relationship Id="rId140" Type="http://schemas.openxmlformats.org/officeDocument/2006/relationships/image" Target="../media/image108.png"/><Relationship Id="rId145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23" Type="http://schemas.openxmlformats.org/officeDocument/2006/relationships/image" Target="../media/image49.png"/><Relationship Id="rId28" Type="http://schemas.openxmlformats.org/officeDocument/2006/relationships/customXml" Target="../ink/ink52.xml"/><Relationship Id="rId49" Type="http://schemas.openxmlformats.org/officeDocument/2006/relationships/image" Target="../media/image62.png"/><Relationship Id="rId114" Type="http://schemas.openxmlformats.org/officeDocument/2006/relationships/image" Target="../media/image95.png"/><Relationship Id="rId119" Type="http://schemas.openxmlformats.org/officeDocument/2006/relationships/customXml" Target="../ink/ink97.xml"/><Relationship Id="rId44" Type="http://schemas.openxmlformats.org/officeDocument/2006/relationships/customXml" Target="../ink/ink60.xml"/><Relationship Id="rId60" Type="http://schemas.openxmlformats.org/officeDocument/2006/relationships/customXml" Target="../ink/ink68.xml"/><Relationship Id="rId65" Type="http://schemas.openxmlformats.org/officeDocument/2006/relationships/image" Target="../media/image70.png"/><Relationship Id="rId81" Type="http://schemas.openxmlformats.org/officeDocument/2006/relationships/image" Target="../media/image78.png"/><Relationship Id="rId86" Type="http://schemas.openxmlformats.org/officeDocument/2006/relationships/customXml" Target="../ink/ink81.xml"/><Relationship Id="rId130" Type="http://schemas.openxmlformats.org/officeDocument/2006/relationships/image" Target="../media/image103.png"/><Relationship Id="rId135" Type="http://schemas.openxmlformats.org/officeDocument/2006/relationships/customXml" Target="../ink/ink105.xml"/><Relationship Id="rId151" Type="http://schemas.openxmlformats.org/officeDocument/2006/relationships/customXml" Target="../ink/ink113.xml"/><Relationship Id="rId13" Type="http://schemas.openxmlformats.org/officeDocument/2006/relationships/image" Target="../media/image44.png"/><Relationship Id="rId18" Type="http://schemas.openxmlformats.org/officeDocument/2006/relationships/customXml" Target="../ink/ink47.xml"/><Relationship Id="rId39" Type="http://schemas.openxmlformats.org/officeDocument/2006/relationships/image" Target="../media/image57.png"/><Relationship Id="rId109" Type="http://schemas.openxmlformats.org/officeDocument/2006/relationships/customXml" Target="../ink/ink92.xml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65.png"/><Relationship Id="rId76" Type="http://schemas.openxmlformats.org/officeDocument/2006/relationships/customXml" Target="../ink/ink76.xml"/><Relationship Id="rId97" Type="http://schemas.openxmlformats.org/officeDocument/2006/relationships/image" Target="../media/image86.png"/><Relationship Id="rId104" Type="http://schemas.openxmlformats.org/officeDocument/2006/relationships/image" Target="../media/image90.png"/><Relationship Id="rId120" Type="http://schemas.openxmlformats.org/officeDocument/2006/relationships/image" Target="../media/image98.png"/><Relationship Id="rId125" Type="http://schemas.openxmlformats.org/officeDocument/2006/relationships/customXml" Target="../ink/ink100.xml"/><Relationship Id="rId141" Type="http://schemas.openxmlformats.org/officeDocument/2006/relationships/customXml" Target="../ink/ink108.xml"/><Relationship Id="rId146" Type="http://schemas.openxmlformats.org/officeDocument/2006/relationships/image" Target="../media/image111.png"/><Relationship Id="rId7" Type="http://schemas.openxmlformats.org/officeDocument/2006/relationships/image" Target="../media/image41.svg"/><Relationship Id="rId71" Type="http://schemas.openxmlformats.org/officeDocument/2006/relationships/image" Target="../media/image73.png"/><Relationship Id="rId92" Type="http://schemas.openxmlformats.org/officeDocument/2006/relationships/customXml" Target="../ink/ink84.xml"/><Relationship Id="rId2" Type="http://schemas.openxmlformats.org/officeDocument/2006/relationships/customXml" Target="../ink/ink40.xml"/><Relationship Id="rId29" Type="http://schemas.openxmlformats.org/officeDocument/2006/relationships/image" Target="../media/image52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60.png"/><Relationship Id="rId66" Type="http://schemas.openxmlformats.org/officeDocument/2006/relationships/customXml" Target="../ink/ink71.xml"/><Relationship Id="rId87" Type="http://schemas.openxmlformats.org/officeDocument/2006/relationships/image" Target="../media/image81.png"/><Relationship Id="rId110" Type="http://schemas.openxmlformats.org/officeDocument/2006/relationships/image" Target="../media/image93.png"/><Relationship Id="rId115" Type="http://schemas.openxmlformats.org/officeDocument/2006/relationships/customXml" Target="../ink/ink95.xml"/><Relationship Id="rId131" Type="http://schemas.openxmlformats.org/officeDocument/2006/relationships/customXml" Target="../ink/ink103.xml"/><Relationship Id="rId136" Type="http://schemas.openxmlformats.org/officeDocument/2006/relationships/image" Target="../media/image106.png"/><Relationship Id="rId61" Type="http://schemas.openxmlformats.org/officeDocument/2006/relationships/image" Target="../media/image68.png"/><Relationship Id="rId82" Type="http://schemas.openxmlformats.org/officeDocument/2006/relationships/customXml" Target="../ink/ink79.xml"/><Relationship Id="rId152" Type="http://schemas.openxmlformats.org/officeDocument/2006/relationships/image" Target="../media/image114.png"/><Relationship Id="rId19" Type="http://schemas.openxmlformats.org/officeDocument/2006/relationships/image" Target="../media/image47.png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../media/image55.png"/><Relationship Id="rId56" Type="http://schemas.openxmlformats.org/officeDocument/2006/relationships/customXml" Target="../ink/ink66.xml"/><Relationship Id="rId77" Type="http://schemas.openxmlformats.org/officeDocument/2006/relationships/image" Target="../media/image76.png"/><Relationship Id="rId100" Type="http://schemas.openxmlformats.org/officeDocument/2006/relationships/image" Target="../media/image88.png"/><Relationship Id="rId105" Type="http://schemas.openxmlformats.org/officeDocument/2006/relationships/customXml" Target="../ink/ink90.xml"/><Relationship Id="rId126" Type="http://schemas.openxmlformats.org/officeDocument/2006/relationships/image" Target="../media/image101.png"/><Relationship Id="rId147" Type="http://schemas.openxmlformats.org/officeDocument/2006/relationships/customXml" Target="../ink/ink111.xml"/><Relationship Id="rId8" Type="http://schemas.openxmlformats.org/officeDocument/2006/relationships/customXml" Target="../ink/ink42.xml"/><Relationship Id="rId51" Type="http://schemas.openxmlformats.org/officeDocument/2006/relationships/image" Target="../media/image63.png"/><Relationship Id="rId72" Type="http://schemas.openxmlformats.org/officeDocument/2006/relationships/customXml" Target="../ink/ink74.xml"/><Relationship Id="rId93" Type="http://schemas.openxmlformats.org/officeDocument/2006/relationships/image" Target="../media/image84.png"/><Relationship Id="rId98" Type="http://schemas.openxmlformats.org/officeDocument/2006/relationships/customXml" Target="../ink/ink87.xml"/><Relationship Id="rId121" Type="http://schemas.openxmlformats.org/officeDocument/2006/relationships/customXml" Target="../ink/ink98.xml"/><Relationship Id="rId142" Type="http://schemas.openxmlformats.org/officeDocument/2006/relationships/image" Target="../media/image109.png"/><Relationship Id="rId3" Type="http://schemas.openxmlformats.org/officeDocument/2006/relationships/image" Target="../media/image38.png"/><Relationship Id="rId25" Type="http://schemas.openxmlformats.org/officeDocument/2006/relationships/image" Target="../media/image50.png"/><Relationship Id="rId46" Type="http://schemas.openxmlformats.org/officeDocument/2006/relationships/customXml" Target="../ink/ink61.xml"/><Relationship Id="rId67" Type="http://schemas.openxmlformats.org/officeDocument/2006/relationships/image" Target="../media/image71.png"/><Relationship Id="rId116" Type="http://schemas.openxmlformats.org/officeDocument/2006/relationships/image" Target="../media/image96.png"/><Relationship Id="rId137" Type="http://schemas.openxmlformats.org/officeDocument/2006/relationships/customXml" Target="../ink/ink106.xml"/><Relationship Id="rId20" Type="http://schemas.openxmlformats.org/officeDocument/2006/relationships/customXml" Target="../ink/ink48.xml"/><Relationship Id="rId41" Type="http://schemas.openxmlformats.org/officeDocument/2006/relationships/image" Target="../media/image58.png"/><Relationship Id="rId62" Type="http://schemas.openxmlformats.org/officeDocument/2006/relationships/customXml" Target="../ink/ink69.xml"/><Relationship Id="rId83" Type="http://schemas.openxmlformats.org/officeDocument/2006/relationships/image" Target="../media/image79.png"/><Relationship Id="rId88" Type="http://schemas.openxmlformats.org/officeDocument/2006/relationships/customXml" Target="../ink/ink82.xml"/><Relationship Id="rId111" Type="http://schemas.openxmlformats.org/officeDocument/2006/relationships/customXml" Target="../ink/ink93.xml"/><Relationship Id="rId132" Type="http://schemas.openxmlformats.org/officeDocument/2006/relationships/image" Target="../media/image104.png"/><Relationship Id="rId15" Type="http://schemas.openxmlformats.org/officeDocument/2006/relationships/image" Target="../media/image45.png"/><Relationship Id="rId36" Type="http://schemas.openxmlformats.org/officeDocument/2006/relationships/customXml" Target="../ink/ink56.xml"/><Relationship Id="rId57" Type="http://schemas.openxmlformats.org/officeDocument/2006/relationships/image" Target="../media/image66.png"/><Relationship Id="rId106" Type="http://schemas.openxmlformats.org/officeDocument/2006/relationships/image" Target="../media/image91.png"/><Relationship Id="rId127" Type="http://schemas.openxmlformats.org/officeDocument/2006/relationships/customXml" Target="../ink/ink101.xml"/><Relationship Id="rId10" Type="http://schemas.openxmlformats.org/officeDocument/2006/relationships/customXml" Target="../ink/ink43.xml"/><Relationship Id="rId31" Type="http://schemas.openxmlformats.org/officeDocument/2006/relationships/image" Target="../media/image53.png"/><Relationship Id="rId52" Type="http://schemas.openxmlformats.org/officeDocument/2006/relationships/customXml" Target="../ink/ink64.xml"/><Relationship Id="rId73" Type="http://schemas.openxmlformats.org/officeDocument/2006/relationships/image" Target="../media/image74.png"/><Relationship Id="rId78" Type="http://schemas.openxmlformats.org/officeDocument/2006/relationships/customXml" Target="../ink/ink77.xml"/><Relationship Id="rId94" Type="http://schemas.openxmlformats.org/officeDocument/2006/relationships/customXml" Target="../ink/ink85.xml"/><Relationship Id="rId99" Type="http://schemas.openxmlformats.org/officeDocument/2006/relationships/image" Target="../media/image87.png"/><Relationship Id="rId101" Type="http://schemas.openxmlformats.org/officeDocument/2006/relationships/customXml" Target="../ink/ink88.xml"/><Relationship Id="rId122" Type="http://schemas.openxmlformats.org/officeDocument/2006/relationships/image" Target="../media/image99.png"/><Relationship Id="rId143" Type="http://schemas.openxmlformats.org/officeDocument/2006/relationships/customXml" Target="../ink/ink109.xml"/><Relationship Id="rId148" Type="http://schemas.openxmlformats.org/officeDocument/2006/relationships/image" Target="../media/image112.png"/><Relationship Id="rId4" Type="http://schemas.openxmlformats.org/officeDocument/2006/relationships/customXml" Target="../ink/ink41.xml"/><Relationship Id="rId9" Type="http://schemas.openxmlformats.org/officeDocument/2006/relationships/image" Target="../media/image42.png"/><Relationship Id="rId26" Type="http://schemas.openxmlformats.org/officeDocument/2006/relationships/customXml" Target="../ink/ink51.xml"/><Relationship Id="rId47" Type="http://schemas.openxmlformats.org/officeDocument/2006/relationships/image" Target="../media/image61.png"/><Relationship Id="rId68" Type="http://schemas.openxmlformats.org/officeDocument/2006/relationships/customXml" Target="../ink/ink72.xml"/><Relationship Id="rId89" Type="http://schemas.openxmlformats.org/officeDocument/2006/relationships/image" Target="../media/image82.png"/><Relationship Id="rId112" Type="http://schemas.openxmlformats.org/officeDocument/2006/relationships/image" Target="../media/image94.png"/><Relationship Id="rId133" Type="http://schemas.openxmlformats.org/officeDocument/2006/relationships/customXml" Target="../ink/ink104.xml"/><Relationship Id="rId16" Type="http://schemas.openxmlformats.org/officeDocument/2006/relationships/customXml" Target="../ink/ink46.xml"/><Relationship Id="rId37" Type="http://schemas.openxmlformats.org/officeDocument/2006/relationships/image" Target="../media/image56.png"/><Relationship Id="rId58" Type="http://schemas.openxmlformats.org/officeDocument/2006/relationships/customXml" Target="../ink/ink67.xml"/><Relationship Id="rId79" Type="http://schemas.openxmlformats.org/officeDocument/2006/relationships/image" Target="../media/image77.png"/><Relationship Id="rId102" Type="http://schemas.openxmlformats.org/officeDocument/2006/relationships/image" Target="../media/image89.png"/><Relationship Id="rId123" Type="http://schemas.openxmlformats.org/officeDocument/2006/relationships/customXml" Target="../ink/ink99.xml"/><Relationship Id="rId144" Type="http://schemas.openxmlformats.org/officeDocument/2006/relationships/image" Target="../media/image110.png"/><Relationship Id="rId90" Type="http://schemas.openxmlformats.org/officeDocument/2006/relationships/customXml" Target="../ink/ink8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3.png"/><Relationship Id="rId21" Type="http://schemas.openxmlformats.org/officeDocument/2006/relationships/customXml" Target="../ink/ink122.xml"/><Relationship Id="rId42" Type="http://schemas.openxmlformats.org/officeDocument/2006/relationships/image" Target="../media/image131.png"/><Relationship Id="rId47" Type="http://schemas.openxmlformats.org/officeDocument/2006/relationships/customXml" Target="../ink/ink135.xml"/><Relationship Id="rId63" Type="http://schemas.openxmlformats.org/officeDocument/2006/relationships/customXml" Target="../ink/ink143.xml"/><Relationship Id="rId68" Type="http://schemas.openxmlformats.org/officeDocument/2006/relationships/image" Target="../media/image144.png"/><Relationship Id="rId84" Type="http://schemas.openxmlformats.org/officeDocument/2006/relationships/image" Target="../media/image152.png"/><Relationship Id="rId16" Type="http://schemas.openxmlformats.org/officeDocument/2006/relationships/image" Target="../media/image118.png"/><Relationship Id="rId11" Type="http://schemas.openxmlformats.org/officeDocument/2006/relationships/customXml" Target="../ink/ink117.xml"/><Relationship Id="rId32" Type="http://schemas.openxmlformats.org/officeDocument/2006/relationships/image" Target="../media/image126.png"/><Relationship Id="rId37" Type="http://schemas.openxmlformats.org/officeDocument/2006/relationships/customXml" Target="../ink/ink130.xml"/><Relationship Id="rId53" Type="http://schemas.openxmlformats.org/officeDocument/2006/relationships/customXml" Target="../ink/ink138.xml"/><Relationship Id="rId58" Type="http://schemas.openxmlformats.org/officeDocument/2006/relationships/image" Target="../media/image139.png"/><Relationship Id="rId74" Type="http://schemas.openxmlformats.org/officeDocument/2006/relationships/image" Target="../media/image147.png"/><Relationship Id="rId79" Type="http://schemas.openxmlformats.org/officeDocument/2006/relationships/customXml" Target="../ink/ink151.xml"/><Relationship Id="rId5" Type="http://schemas.openxmlformats.org/officeDocument/2006/relationships/image" Target="../media/image39.png"/><Relationship Id="rId19" Type="http://schemas.openxmlformats.org/officeDocument/2006/relationships/customXml" Target="../ink/ink121.xml"/><Relationship Id="rId14" Type="http://schemas.openxmlformats.org/officeDocument/2006/relationships/image" Target="../media/image117.png"/><Relationship Id="rId22" Type="http://schemas.openxmlformats.org/officeDocument/2006/relationships/image" Target="../media/image121.png"/><Relationship Id="rId27" Type="http://schemas.openxmlformats.org/officeDocument/2006/relationships/customXml" Target="../ink/ink125.xml"/><Relationship Id="rId30" Type="http://schemas.openxmlformats.org/officeDocument/2006/relationships/image" Target="../media/image125.png"/><Relationship Id="rId35" Type="http://schemas.openxmlformats.org/officeDocument/2006/relationships/customXml" Target="../ink/ink129.xml"/><Relationship Id="rId43" Type="http://schemas.openxmlformats.org/officeDocument/2006/relationships/customXml" Target="../ink/ink133.xml"/><Relationship Id="rId48" Type="http://schemas.openxmlformats.org/officeDocument/2006/relationships/image" Target="../media/image134.png"/><Relationship Id="rId56" Type="http://schemas.openxmlformats.org/officeDocument/2006/relationships/image" Target="../media/image138.png"/><Relationship Id="rId64" Type="http://schemas.openxmlformats.org/officeDocument/2006/relationships/image" Target="../media/image142.png"/><Relationship Id="rId69" Type="http://schemas.openxmlformats.org/officeDocument/2006/relationships/customXml" Target="../ink/ink146.xml"/><Relationship Id="rId77" Type="http://schemas.openxmlformats.org/officeDocument/2006/relationships/customXml" Target="../ink/ink150.xml"/><Relationship Id="rId8" Type="http://schemas.openxmlformats.org/officeDocument/2006/relationships/image" Target="../media/image115.png"/><Relationship Id="rId51" Type="http://schemas.openxmlformats.org/officeDocument/2006/relationships/customXml" Target="../ink/ink137.xml"/><Relationship Id="rId72" Type="http://schemas.openxmlformats.org/officeDocument/2006/relationships/image" Target="../media/image146.png"/><Relationship Id="rId80" Type="http://schemas.openxmlformats.org/officeDocument/2006/relationships/image" Target="../media/image150.png"/><Relationship Id="rId85" Type="http://schemas.openxmlformats.org/officeDocument/2006/relationships/customXml" Target="../ink/ink154.xml"/><Relationship Id="rId3" Type="http://schemas.openxmlformats.org/officeDocument/2006/relationships/image" Target="../media/image38.png"/><Relationship Id="rId12" Type="http://schemas.openxmlformats.org/officeDocument/2006/relationships/image" Target="../media/image116.png"/><Relationship Id="rId17" Type="http://schemas.openxmlformats.org/officeDocument/2006/relationships/customXml" Target="../ink/ink120.xml"/><Relationship Id="rId25" Type="http://schemas.openxmlformats.org/officeDocument/2006/relationships/customXml" Target="../ink/ink124.xml"/><Relationship Id="rId33" Type="http://schemas.openxmlformats.org/officeDocument/2006/relationships/customXml" Target="../ink/ink128.xml"/><Relationship Id="rId38" Type="http://schemas.openxmlformats.org/officeDocument/2006/relationships/image" Target="../media/image129.png"/><Relationship Id="rId46" Type="http://schemas.openxmlformats.org/officeDocument/2006/relationships/image" Target="../media/image133.png"/><Relationship Id="rId59" Type="http://schemas.openxmlformats.org/officeDocument/2006/relationships/customXml" Target="../ink/ink141.xml"/><Relationship Id="rId67" Type="http://schemas.openxmlformats.org/officeDocument/2006/relationships/customXml" Target="../ink/ink145.xml"/><Relationship Id="rId20" Type="http://schemas.openxmlformats.org/officeDocument/2006/relationships/image" Target="../media/image120.png"/><Relationship Id="rId41" Type="http://schemas.openxmlformats.org/officeDocument/2006/relationships/customXml" Target="../ink/ink132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5.png"/><Relationship Id="rId75" Type="http://schemas.openxmlformats.org/officeDocument/2006/relationships/customXml" Target="../ink/ink149.xml"/><Relationship Id="rId83" Type="http://schemas.openxmlformats.org/officeDocument/2006/relationships/customXml" Target="../ink/ink153.xml"/><Relationship Id="rId88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5" Type="http://schemas.openxmlformats.org/officeDocument/2006/relationships/customXml" Target="../ink/ink119.xml"/><Relationship Id="rId23" Type="http://schemas.openxmlformats.org/officeDocument/2006/relationships/customXml" Target="../ink/ink123.xml"/><Relationship Id="rId28" Type="http://schemas.openxmlformats.org/officeDocument/2006/relationships/image" Target="../media/image124.png"/><Relationship Id="rId36" Type="http://schemas.openxmlformats.org/officeDocument/2006/relationships/image" Target="../media/image128.png"/><Relationship Id="rId49" Type="http://schemas.openxmlformats.org/officeDocument/2006/relationships/customXml" Target="../ink/ink136.xml"/><Relationship Id="rId57" Type="http://schemas.openxmlformats.org/officeDocument/2006/relationships/customXml" Target="../ink/ink140.xml"/><Relationship Id="rId10" Type="http://schemas.openxmlformats.org/officeDocument/2006/relationships/image" Target="../media/image1150.png"/><Relationship Id="rId31" Type="http://schemas.openxmlformats.org/officeDocument/2006/relationships/customXml" Target="../ink/ink127.xml"/><Relationship Id="rId44" Type="http://schemas.openxmlformats.org/officeDocument/2006/relationships/image" Target="../media/image132.png"/><Relationship Id="rId52" Type="http://schemas.openxmlformats.org/officeDocument/2006/relationships/image" Target="../media/image136.png"/><Relationship Id="rId60" Type="http://schemas.openxmlformats.org/officeDocument/2006/relationships/image" Target="../media/image140.png"/><Relationship Id="rId65" Type="http://schemas.openxmlformats.org/officeDocument/2006/relationships/customXml" Target="../ink/ink144.xml"/><Relationship Id="rId73" Type="http://schemas.openxmlformats.org/officeDocument/2006/relationships/customXml" Target="../ink/ink148.xml"/><Relationship Id="rId78" Type="http://schemas.openxmlformats.org/officeDocument/2006/relationships/image" Target="../media/image149.png"/><Relationship Id="rId81" Type="http://schemas.openxmlformats.org/officeDocument/2006/relationships/customXml" Target="../ink/ink152.xml"/><Relationship Id="rId86" Type="http://schemas.openxmlformats.org/officeDocument/2006/relationships/image" Target="../media/image153.png"/><Relationship Id="rId4" Type="http://schemas.openxmlformats.org/officeDocument/2006/relationships/customXml" Target="../ink/ink115.xml"/><Relationship Id="rId9" Type="http://schemas.openxmlformats.org/officeDocument/2006/relationships/customXml" Target="../ink/ink116.xml"/><Relationship Id="rId13" Type="http://schemas.openxmlformats.org/officeDocument/2006/relationships/customXml" Target="../ink/ink118.xml"/><Relationship Id="rId18" Type="http://schemas.openxmlformats.org/officeDocument/2006/relationships/image" Target="../media/image119.png"/><Relationship Id="rId39" Type="http://schemas.openxmlformats.org/officeDocument/2006/relationships/customXml" Target="../ink/ink131.xml"/><Relationship Id="rId34" Type="http://schemas.openxmlformats.org/officeDocument/2006/relationships/image" Target="../media/image127.png"/><Relationship Id="rId50" Type="http://schemas.openxmlformats.org/officeDocument/2006/relationships/image" Target="../media/image135.png"/><Relationship Id="rId55" Type="http://schemas.openxmlformats.org/officeDocument/2006/relationships/customXml" Target="../ink/ink139.xml"/><Relationship Id="rId76" Type="http://schemas.openxmlformats.org/officeDocument/2006/relationships/image" Target="../media/image148.png"/><Relationship Id="rId7" Type="http://schemas.openxmlformats.org/officeDocument/2006/relationships/image" Target="../media/image41.svg"/><Relationship Id="rId71" Type="http://schemas.openxmlformats.org/officeDocument/2006/relationships/customXml" Target="../ink/ink147.xml"/><Relationship Id="rId2" Type="http://schemas.openxmlformats.org/officeDocument/2006/relationships/customXml" Target="../ink/ink114.xml"/><Relationship Id="rId29" Type="http://schemas.openxmlformats.org/officeDocument/2006/relationships/customXml" Target="../ink/ink126.xml"/><Relationship Id="rId24" Type="http://schemas.openxmlformats.org/officeDocument/2006/relationships/image" Target="../media/image122.png"/><Relationship Id="rId40" Type="http://schemas.openxmlformats.org/officeDocument/2006/relationships/image" Target="../media/image130.png"/><Relationship Id="rId45" Type="http://schemas.openxmlformats.org/officeDocument/2006/relationships/customXml" Target="../ink/ink134.xml"/><Relationship Id="rId66" Type="http://schemas.openxmlformats.org/officeDocument/2006/relationships/image" Target="../media/image143.png"/><Relationship Id="rId87" Type="http://schemas.openxmlformats.org/officeDocument/2006/relationships/customXml" Target="../ink/ink155.xml"/><Relationship Id="rId61" Type="http://schemas.openxmlformats.org/officeDocument/2006/relationships/customXml" Target="../ink/ink142.xml"/><Relationship Id="rId82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41.svg"/><Relationship Id="rId2" Type="http://schemas.openxmlformats.org/officeDocument/2006/relationships/customXml" Target="../ink/ink1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56.png"/><Relationship Id="rId4" Type="http://schemas.openxmlformats.org/officeDocument/2006/relationships/customXml" Target="../ink/ink15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5.png"/><Relationship Id="rId21" Type="http://schemas.openxmlformats.org/officeDocument/2006/relationships/customXml" Target="../ink/ink166.xml"/><Relationship Id="rId42" Type="http://schemas.openxmlformats.org/officeDocument/2006/relationships/image" Target="../media/image173.png"/><Relationship Id="rId47" Type="http://schemas.openxmlformats.org/officeDocument/2006/relationships/customXml" Target="../ink/ink179.xml"/><Relationship Id="rId63" Type="http://schemas.openxmlformats.org/officeDocument/2006/relationships/customXml" Target="../ink/ink187.xml"/><Relationship Id="rId68" Type="http://schemas.openxmlformats.org/officeDocument/2006/relationships/image" Target="../media/image186.png"/><Relationship Id="rId84" Type="http://schemas.openxmlformats.org/officeDocument/2006/relationships/image" Target="../media/image194.png"/><Relationship Id="rId16" Type="http://schemas.openxmlformats.org/officeDocument/2006/relationships/image" Target="../media/image160.png"/><Relationship Id="rId11" Type="http://schemas.openxmlformats.org/officeDocument/2006/relationships/customXml" Target="../ink/ink161.xml"/><Relationship Id="rId32" Type="http://schemas.openxmlformats.org/officeDocument/2006/relationships/image" Target="../media/image168.png"/><Relationship Id="rId37" Type="http://schemas.openxmlformats.org/officeDocument/2006/relationships/customXml" Target="../ink/ink174.xml"/><Relationship Id="rId53" Type="http://schemas.openxmlformats.org/officeDocument/2006/relationships/customXml" Target="../ink/ink182.xml"/><Relationship Id="rId58" Type="http://schemas.openxmlformats.org/officeDocument/2006/relationships/image" Target="../media/image181.png"/><Relationship Id="rId74" Type="http://schemas.openxmlformats.org/officeDocument/2006/relationships/image" Target="../media/image189.png"/><Relationship Id="rId79" Type="http://schemas.openxmlformats.org/officeDocument/2006/relationships/customXml" Target="../ink/ink195.xml"/><Relationship Id="rId5" Type="http://schemas.openxmlformats.org/officeDocument/2006/relationships/image" Target="../media/image39.png"/><Relationship Id="rId19" Type="http://schemas.openxmlformats.org/officeDocument/2006/relationships/customXml" Target="../ink/ink165.xml"/><Relationship Id="rId14" Type="http://schemas.openxmlformats.org/officeDocument/2006/relationships/image" Target="../media/image159.png"/><Relationship Id="rId22" Type="http://schemas.openxmlformats.org/officeDocument/2006/relationships/image" Target="../media/image163.png"/><Relationship Id="rId27" Type="http://schemas.openxmlformats.org/officeDocument/2006/relationships/customXml" Target="../ink/ink169.xml"/><Relationship Id="rId30" Type="http://schemas.openxmlformats.org/officeDocument/2006/relationships/image" Target="../media/image167.png"/><Relationship Id="rId35" Type="http://schemas.openxmlformats.org/officeDocument/2006/relationships/customXml" Target="../ink/ink173.xml"/><Relationship Id="rId43" Type="http://schemas.openxmlformats.org/officeDocument/2006/relationships/customXml" Target="../ink/ink177.xml"/><Relationship Id="rId48" Type="http://schemas.openxmlformats.org/officeDocument/2006/relationships/image" Target="../media/image176.png"/><Relationship Id="rId56" Type="http://schemas.openxmlformats.org/officeDocument/2006/relationships/image" Target="../media/image180.png"/><Relationship Id="rId64" Type="http://schemas.openxmlformats.org/officeDocument/2006/relationships/image" Target="../media/image184.png"/><Relationship Id="rId69" Type="http://schemas.openxmlformats.org/officeDocument/2006/relationships/customXml" Target="../ink/ink190.xml"/><Relationship Id="rId77" Type="http://schemas.openxmlformats.org/officeDocument/2006/relationships/customXml" Target="../ink/ink194.xml"/><Relationship Id="rId8" Type="http://schemas.openxmlformats.org/officeDocument/2006/relationships/image" Target="../media/image115.png"/><Relationship Id="rId51" Type="http://schemas.openxmlformats.org/officeDocument/2006/relationships/customXml" Target="../ink/ink181.xml"/><Relationship Id="rId72" Type="http://schemas.openxmlformats.org/officeDocument/2006/relationships/image" Target="../media/image188.png"/><Relationship Id="rId80" Type="http://schemas.openxmlformats.org/officeDocument/2006/relationships/image" Target="../media/image192.png"/><Relationship Id="rId85" Type="http://schemas.openxmlformats.org/officeDocument/2006/relationships/customXml" Target="../ink/ink198.xml"/><Relationship Id="rId3" Type="http://schemas.openxmlformats.org/officeDocument/2006/relationships/image" Target="../media/image38.png"/><Relationship Id="rId12" Type="http://schemas.openxmlformats.org/officeDocument/2006/relationships/image" Target="../media/image158.png"/><Relationship Id="rId17" Type="http://schemas.openxmlformats.org/officeDocument/2006/relationships/customXml" Target="../ink/ink164.xml"/><Relationship Id="rId25" Type="http://schemas.openxmlformats.org/officeDocument/2006/relationships/customXml" Target="../ink/ink168.xml"/><Relationship Id="rId33" Type="http://schemas.openxmlformats.org/officeDocument/2006/relationships/customXml" Target="../ink/ink172.xml"/><Relationship Id="rId38" Type="http://schemas.openxmlformats.org/officeDocument/2006/relationships/image" Target="../media/image171.png"/><Relationship Id="rId46" Type="http://schemas.openxmlformats.org/officeDocument/2006/relationships/image" Target="../media/image175.png"/><Relationship Id="rId59" Type="http://schemas.openxmlformats.org/officeDocument/2006/relationships/customXml" Target="../ink/ink185.xml"/><Relationship Id="rId67" Type="http://schemas.openxmlformats.org/officeDocument/2006/relationships/customXml" Target="../ink/ink189.xml"/><Relationship Id="rId20" Type="http://schemas.openxmlformats.org/officeDocument/2006/relationships/image" Target="../media/image162.png"/><Relationship Id="rId41" Type="http://schemas.openxmlformats.org/officeDocument/2006/relationships/customXml" Target="../ink/ink176.xml"/><Relationship Id="rId54" Type="http://schemas.openxmlformats.org/officeDocument/2006/relationships/image" Target="../media/image179.png"/><Relationship Id="rId62" Type="http://schemas.openxmlformats.org/officeDocument/2006/relationships/image" Target="../media/image183.png"/><Relationship Id="rId70" Type="http://schemas.openxmlformats.org/officeDocument/2006/relationships/image" Target="../media/image187.png"/><Relationship Id="rId75" Type="http://schemas.openxmlformats.org/officeDocument/2006/relationships/customXml" Target="../ink/ink193.xml"/><Relationship Id="rId83" Type="http://schemas.openxmlformats.org/officeDocument/2006/relationships/customXml" Target="../ink/ink197.xml"/><Relationship Id="rId88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5" Type="http://schemas.openxmlformats.org/officeDocument/2006/relationships/customXml" Target="../ink/ink163.xml"/><Relationship Id="rId23" Type="http://schemas.openxmlformats.org/officeDocument/2006/relationships/customXml" Target="../ink/ink167.xm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49" Type="http://schemas.openxmlformats.org/officeDocument/2006/relationships/customXml" Target="../ink/ink180.xml"/><Relationship Id="rId57" Type="http://schemas.openxmlformats.org/officeDocument/2006/relationships/customXml" Target="../ink/ink184.xml"/><Relationship Id="rId10" Type="http://schemas.openxmlformats.org/officeDocument/2006/relationships/image" Target="../media/image157.png"/><Relationship Id="rId31" Type="http://schemas.openxmlformats.org/officeDocument/2006/relationships/customXml" Target="../ink/ink171.xml"/><Relationship Id="rId44" Type="http://schemas.openxmlformats.org/officeDocument/2006/relationships/image" Target="../media/image174.png"/><Relationship Id="rId52" Type="http://schemas.openxmlformats.org/officeDocument/2006/relationships/image" Target="../media/image178.png"/><Relationship Id="rId60" Type="http://schemas.openxmlformats.org/officeDocument/2006/relationships/image" Target="../media/image182.png"/><Relationship Id="rId65" Type="http://schemas.openxmlformats.org/officeDocument/2006/relationships/customXml" Target="../ink/ink188.xml"/><Relationship Id="rId73" Type="http://schemas.openxmlformats.org/officeDocument/2006/relationships/customXml" Target="../ink/ink192.xml"/><Relationship Id="rId78" Type="http://schemas.openxmlformats.org/officeDocument/2006/relationships/image" Target="../media/image191.png"/><Relationship Id="rId81" Type="http://schemas.openxmlformats.org/officeDocument/2006/relationships/customXml" Target="../ink/ink196.xml"/><Relationship Id="rId86" Type="http://schemas.openxmlformats.org/officeDocument/2006/relationships/image" Target="../media/image195.png"/><Relationship Id="rId4" Type="http://schemas.openxmlformats.org/officeDocument/2006/relationships/customXml" Target="../ink/ink159.xml"/><Relationship Id="rId9" Type="http://schemas.openxmlformats.org/officeDocument/2006/relationships/customXml" Target="../ink/ink160.xml"/><Relationship Id="rId13" Type="http://schemas.openxmlformats.org/officeDocument/2006/relationships/customXml" Target="../ink/ink162.xml"/><Relationship Id="rId18" Type="http://schemas.openxmlformats.org/officeDocument/2006/relationships/image" Target="../media/image161.png"/><Relationship Id="rId39" Type="http://schemas.openxmlformats.org/officeDocument/2006/relationships/customXml" Target="../ink/ink175.xml"/><Relationship Id="rId34" Type="http://schemas.openxmlformats.org/officeDocument/2006/relationships/image" Target="../media/image169.png"/><Relationship Id="rId50" Type="http://schemas.openxmlformats.org/officeDocument/2006/relationships/image" Target="../media/image177.png"/><Relationship Id="rId55" Type="http://schemas.openxmlformats.org/officeDocument/2006/relationships/customXml" Target="../ink/ink183.xml"/><Relationship Id="rId76" Type="http://schemas.openxmlformats.org/officeDocument/2006/relationships/image" Target="../media/image190.png"/><Relationship Id="rId7" Type="http://schemas.openxmlformats.org/officeDocument/2006/relationships/image" Target="../media/image41.svg"/><Relationship Id="rId71" Type="http://schemas.openxmlformats.org/officeDocument/2006/relationships/customXml" Target="../ink/ink191.xml"/><Relationship Id="rId2" Type="http://schemas.openxmlformats.org/officeDocument/2006/relationships/customXml" Target="../ink/ink158.xml"/><Relationship Id="rId29" Type="http://schemas.openxmlformats.org/officeDocument/2006/relationships/customXml" Target="../ink/ink170.xml"/><Relationship Id="rId24" Type="http://schemas.openxmlformats.org/officeDocument/2006/relationships/image" Target="../media/image164.png"/><Relationship Id="rId40" Type="http://schemas.openxmlformats.org/officeDocument/2006/relationships/image" Target="../media/image172.png"/><Relationship Id="rId45" Type="http://schemas.openxmlformats.org/officeDocument/2006/relationships/customXml" Target="../ink/ink178.xml"/><Relationship Id="rId66" Type="http://schemas.openxmlformats.org/officeDocument/2006/relationships/image" Target="../media/image185.png"/><Relationship Id="rId87" Type="http://schemas.openxmlformats.org/officeDocument/2006/relationships/customXml" Target="../ink/ink199.xml"/><Relationship Id="rId61" Type="http://schemas.openxmlformats.org/officeDocument/2006/relationships/customXml" Target="../ink/ink186.xml"/><Relationship Id="rId82" Type="http://schemas.openxmlformats.org/officeDocument/2006/relationships/image" Target="../media/image1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BECBE-07DF-0AD6-ADE5-5CB1DAC6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0689BD85-9808-B227-AE18-27E6A177FAD6}"/>
              </a:ext>
            </a:extLst>
          </p:cNvPr>
          <p:cNvSpPr txBox="1"/>
          <p:nvPr/>
        </p:nvSpPr>
        <p:spPr>
          <a:xfrm>
            <a:off x="88900" y="101600"/>
            <a:ext cx="120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Homework 7 - Directions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79479-FE28-6C2E-3E53-3E59ECEE9044}"/>
              </a:ext>
            </a:extLst>
          </p:cNvPr>
          <p:cNvSpPr txBox="1"/>
          <p:nvPr/>
        </p:nvSpPr>
        <p:spPr>
          <a:xfrm>
            <a:off x="113382" y="593534"/>
            <a:ext cx="12001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this homework you will be highlighting  the </a:t>
            </a:r>
            <a:r>
              <a:rPr lang="en-US" dirty="0" err="1"/>
              <a:t>datapath</a:t>
            </a:r>
            <a:r>
              <a:rPr lang="en-US" dirty="0"/>
              <a:t> through the </a:t>
            </a:r>
            <a:r>
              <a:rPr lang="en-US" b="1" dirty="0"/>
              <a:t>pipelined version of the RISC-V processor</a:t>
            </a:r>
            <a:r>
              <a:rPr lang="en-US" dirty="0"/>
              <a:t>. I have provided as a review a solution for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/>
              <a:t> instruction on the single cycle </a:t>
            </a:r>
            <a:r>
              <a:rPr lang="en-US" dirty="0" err="1"/>
              <a:t>datapath</a:t>
            </a:r>
            <a:r>
              <a:rPr lang="en-US" dirty="0"/>
              <a:t>, as well as a solution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the pipelined version of the RISC-V processor.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Like Homework 6 for each instruction you are allowed to cut wires,  add any new wires, add new connections to existing wires, and to add additional components that we have used in Logisim – aka, multiplexors, adders, shifters, </a:t>
            </a:r>
            <a:r>
              <a:rPr lang="en-US" dirty="0" err="1"/>
              <a:t>demux</a:t>
            </a:r>
            <a:r>
              <a:rPr lang="en-US" dirty="0"/>
              <a:t>, etc.  See the example I provided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/>
              <a:t> as an example.  Don’t forget about the control signals, how should they be set?  Does your instruction need new control signal(s)?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mark up and annotate each </a:t>
            </a:r>
            <a:r>
              <a:rPr lang="en-US" dirty="0" err="1"/>
              <a:t>datapath</a:t>
            </a:r>
            <a:r>
              <a:rPr lang="en-US" dirty="0"/>
              <a:t> any way that you want – on the computer, by hand, take pictures, etc. But your changes must be clear and easy to follow to receive full credit.   On my sample I used different colors for each phase of the pipeline, and for my pipeline </a:t>
            </a:r>
            <a:r>
              <a:rPr lang="en-US" dirty="0" err="1"/>
              <a:t>datapath</a:t>
            </a:r>
            <a:r>
              <a:rPr lang="en-US" dirty="0"/>
              <a:t> and control signal changes: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For the Instruction Fetch (IF) Phase		</a:t>
            </a:r>
            <a:br>
              <a:rPr lang="en-US" dirty="0"/>
            </a:br>
            <a:r>
              <a:rPr lang="en-US" dirty="0"/>
              <a:t>		For the Instruction Decode (ID) Phase</a:t>
            </a:r>
            <a:br>
              <a:rPr lang="en-US" dirty="0"/>
            </a:br>
            <a:r>
              <a:rPr lang="en-US" dirty="0"/>
              <a:t>		For the Execute (EX) Phase</a:t>
            </a:r>
            <a:br>
              <a:rPr lang="en-US" dirty="0"/>
            </a:br>
            <a:r>
              <a:rPr lang="en-US" dirty="0"/>
              <a:t>		For Memory (MEM) Phase</a:t>
            </a:r>
          </a:p>
          <a:p>
            <a:r>
              <a:rPr lang="en-US" dirty="0"/>
              <a:t>		For the Register Writeback (WB) Phase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For new components (MUX, Gates, ETC)</a:t>
            </a:r>
            <a:br>
              <a:rPr lang="en-US" dirty="0"/>
            </a:br>
            <a:r>
              <a:rPr lang="en-US" dirty="0"/>
              <a:t>		For new data path lines</a:t>
            </a:r>
            <a:br>
              <a:rPr lang="en-US" dirty="0"/>
            </a:br>
            <a:r>
              <a:rPr lang="en-US" dirty="0"/>
              <a:t>		For new control signals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2A75E6-C4D2-DD29-22DD-8645A2A4051D}"/>
              </a:ext>
            </a:extLst>
          </p:cNvPr>
          <p:cNvSpPr/>
          <p:nvPr/>
        </p:nvSpPr>
        <p:spPr>
          <a:xfrm>
            <a:off x="881998" y="5920220"/>
            <a:ext cx="647700" cy="203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3DC259-71F2-E468-A5F9-EFF558D9C244}"/>
              </a:ext>
            </a:extLst>
          </p:cNvPr>
          <p:cNvCxnSpPr/>
          <p:nvPr/>
        </p:nvCxnSpPr>
        <p:spPr>
          <a:xfrm>
            <a:off x="596806" y="6287335"/>
            <a:ext cx="1277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F95D133-F82C-02F5-5492-017167F79756}"/>
              </a:ext>
            </a:extLst>
          </p:cNvPr>
          <p:cNvSpPr/>
          <p:nvPr/>
        </p:nvSpPr>
        <p:spPr>
          <a:xfrm>
            <a:off x="1630497" y="61319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F284BD-FDC6-FD1F-B0A3-7D5306E47E5F}"/>
                  </a:ext>
                </a:extLst>
              </p14:cNvPr>
              <p14:cNvContentPartPr/>
              <p14:nvPr/>
            </p14:nvContentPartPr>
            <p14:xfrm>
              <a:off x="628980" y="4591900"/>
              <a:ext cx="1311120" cy="7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F284BD-FDC6-FD1F-B0A3-7D5306E47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980" y="4519900"/>
                <a:ext cx="1382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1EB66F-E467-B242-FE82-3C5FC608D645}"/>
                  </a:ext>
                </a:extLst>
              </p14:cNvPr>
              <p14:cNvContentPartPr/>
              <p14:nvPr/>
            </p14:nvContentPartPr>
            <p14:xfrm>
              <a:off x="590460" y="4269340"/>
              <a:ext cx="1320120" cy="9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1EB66F-E467-B242-FE82-3C5FC608D6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60" y="4197700"/>
                <a:ext cx="1391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F800D7-4B56-4145-DA9A-73057A3EC9E2}"/>
                  </a:ext>
                </a:extLst>
              </p14:cNvPr>
              <p14:cNvContentPartPr/>
              <p14:nvPr/>
            </p14:nvContentPartPr>
            <p14:xfrm>
              <a:off x="594060" y="4876660"/>
              <a:ext cx="1283400" cy="3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F800D7-4B56-4145-DA9A-73057A3EC9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20" y="4805020"/>
                <a:ext cx="1355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4E8CE2-3AF1-37BC-7A92-E143E2B2CD06}"/>
                  </a:ext>
                </a:extLst>
              </p14:cNvPr>
              <p14:cNvContentPartPr/>
              <p14:nvPr/>
            </p14:nvContentPartPr>
            <p14:xfrm>
              <a:off x="634020" y="5130820"/>
              <a:ext cx="1295640" cy="6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4E8CE2-3AF1-37BC-7A92-E143E2B2C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380" y="5058820"/>
                <a:ext cx="13672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740497-52A7-3072-498D-7DC4C3EEEA53}"/>
                  </a:ext>
                </a:extLst>
              </p14:cNvPr>
              <p14:cNvContentPartPr/>
              <p14:nvPr/>
            </p14:nvContentPartPr>
            <p14:xfrm>
              <a:off x="625740" y="5399020"/>
              <a:ext cx="1271880" cy="81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740497-52A7-3072-498D-7DC4C3EEEA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740" y="5327020"/>
                <a:ext cx="1343520" cy="225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DAB3B2-53FC-8830-9C89-FABE608DC79A}"/>
              </a:ext>
            </a:extLst>
          </p:cNvPr>
          <p:cNvCxnSpPr/>
          <p:nvPr/>
        </p:nvCxnSpPr>
        <p:spPr>
          <a:xfrm>
            <a:off x="584106" y="6515935"/>
            <a:ext cx="12779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9D1E28-C038-78E0-811C-ED9D180570C6}"/>
              </a:ext>
            </a:extLst>
          </p:cNvPr>
          <p:cNvSpPr txBox="1"/>
          <p:nvPr/>
        </p:nvSpPr>
        <p:spPr>
          <a:xfrm>
            <a:off x="6825549" y="4719485"/>
            <a:ext cx="4565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HINT:  This is the pipelined version of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the processor – MAKE sure that everything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flows through all stages of the pipeline 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you formulate your solutions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DFA1EF-2106-A741-1485-E84897EE8462}"/>
                  </a:ext>
                </a:extLst>
              </p14:cNvPr>
              <p14:cNvContentPartPr/>
              <p14:nvPr/>
            </p14:nvContentPartPr>
            <p14:xfrm>
              <a:off x="5714853" y="53932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DFA1EF-2106-A741-1485-E84897EE84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8853" y="5321600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7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5E8B-7432-34D2-9458-7308B1F3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04-21-9780128203316">
            <a:extLst>
              <a:ext uri="{FF2B5EF4-FFF2-40B4-BE49-F238E27FC236}">
                <a16:creationId xmlns:a16="http://schemas.microsoft.com/office/drawing/2014/main" id="{ECCECA44-9245-94B8-418E-C54075AE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5" y="299113"/>
            <a:ext cx="9725763" cy="65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EF05B58-129D-919F-98F2-B5793A2469F2}"/>
              </a:ext>
            </a:extLst>
          </p:cNvPr>
          <p:cNvSpPr txBox="1"/>
          <p:nvPr/>
        </p:nvSpPr>
        <p:spPr>
          <a:xfrm>
            <a:off x="9880498" y="0"/>
            <a:ext cx="2201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Q1:</a:t>
            </a:r>
            <a:br>
              <a:rPr lang="en-US" dirty="0"/>
            </a:br>
            <a:r>
              <a:rPr lang="en-US" dirty="0"/>
              <a:t>Jump Register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br>
              <a:rPr lang="en-US" dirty="0"/>
            </a:br>
            <a:r>
              <a:rPr lang="en-US" dirty="0"/>
              <a:t>Datapath</a:t>
            </a:r>
            <a:br>
              <a:rPr lang="en-US" dirty="0"/>
            </a:br>
            <a:r>
              <a:rPr lang="en-US" dirty="0"/>
              <a:t>Note </a:t>
            </a:r>
            <a:r>
              <a:rPr lang="en-US" dirty="0" err="1"/>
              <a:t>jr</a:t>
            </a:r>
            <a:r>
              <a:rPr lang="en-US" dirty="0"/>
              <a:t> = </a:t>
            </a:r>
            <a:r>
              <a:rPr lang="en-US" dirty="0" err="1"/>
              <a:t>jalr</a:t>
            </a:r>
            <a:r>
              <a:rPr lang="en-US" dirty="0"/>
              <a:t> x0, Rs,0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37C6B7-8CFC-49B8-EF6B-4B3CD6B6BB82}"/>
                  </a:ext>
                </a:extLst>
              </p14:cNvPr>
              <p14:cNvContentPartPr/>
              <p14:nvPr/>
            </p14:nvContentPartPr>
            <p14:xfrm>
              <a:off x="890740" y="3783420"/>
              <a:ext cx="3056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37C6B7-8CFC-49B8-EF6B-4B3CD6B6BB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740" y="3711780"/>
                <a:ext cx="377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AA131C-BCBC-F505-5FF9-04134C04A798}"/>
                  </a:ext>
                </a:extLst>
              </p14:cNvPr>
              <p14:cNvContentPartPr/>
              <p14:nvPr/>
            </p14:nvContentPartPr>
            <p14:xfrm>
              <a:off x="2223460" y="4334220"/>
              <a:ext cx="205920" cy="2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AA131C-BCBC-F505-5FF9-04134C04A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7460" y="4262580"/>
                <a:ext cx="277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191AF3-F013-41CF-7363-F02EF75D6C75}"/>
                  </a:ext>
                </a:extLst>
              </p14:cNvPr>
              <p14:cNvContentPartPr/>
              <p14:nvPr/>
            </p14:nvContentPartPr>
            <p14:xfrm>
              <a:off x="2326780" y="2566620"/>
              <a:ext cx="1418760" cy="1756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191AF3-F013-41CF-7363-F02EF75D6C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1140" y="2494620"/>
                <a:ext cx="1490400" cy="1899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B12DABD1-DA59-6A80-9585-9B9E38F6690B}"/>
              </a:ext>
            </a:extLst>
          </p:cNvPr>
          <p:cNvSpPr txBox="1"/>
          <p:nvPr/>
        </p:nvSpPr>
        <p:spPr>
          <a:xfrm>
            <a:off x="2830205" y="32249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76C076-4201-E54E-7714-7D5D32FDDCEE}"/>
              </a:ext>
            </a:extLst>
          </p:cNvPr>
          <p:cNvSpPr txBox="1"/>
          <p:nvPr/>
        </p:nvSpPr>
        <p:spPr>
          <a:xfrm>
            <a:off x="2453336" y="45597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 Register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859F33-7ACB-AA17-9819-B7D1D7578118}"/>
              </a:ext>
            </a:extLst>
          </p:cNvPr>
          <p:cNvSpPr txBox="1"/>
          <p:nvPr/>
        </p:nvSpPr>
        <p:spPr>
          <a:xfrm>
            <a:off x="2881005" y="57776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3E0CB1-284F-55D0-BCFA-0075820D60BC}"/>
                  </a:ext>
                </a:extLst>
              </p14:cNvPr>
              <p14:cNvContentPartPr/>
              <p14:nvPr/>
            </p14:nvContentPartPr>
            <p14:xfrm>
              <a:off x="2364220" y="4369860"/>
              <a:ext cx="2251080" cy="1491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3E0CB1-284F-55D0-BCFA-0075820D60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28220" y="4298220"/>
                <a:ext cx="232272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F66EA25-20A8-8BD2-43E6-64274E800D8E}"/>
                  </a:ext>
                </a:extLst>
              </p14:cNvPr>
              <p14:cNvContentPartPr/>
              <p14:nvPr/>
            </p14:nvContentPartPr>
            <p14:xfrm>
              <a:off x="4006900" y="5812380"/>
              <a:ext cx="2039040" cy="740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F66EA25-20A8-8BD2-43E6-64274E800D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70900" y="5740740"/>
                <a:ext cx="21106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A01C3F3-2F20-3310-32B3-D0D32A268911}"/>
                  </a:ext>
                </a:extLst>
              </p14:cNvPr>
              <p14:cNvContentPartPr/>
              <p14:nvPr/>
            </p14:nvContentPartPr>
            <p14:xfrm>
              <a:off x="6314140" y="5951340"/>
              <a:ext cx="8388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01C3F3-2F20-3310-32B3-D0D32A2689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8500" y="5879700"/>
                <a:ext cx="155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E44A14-813B-066A-0458-BD81CCC309B9}"/>
                  </a:ext>
                </a:extLst>
              </p14:cNvPr>
              <p14:cNvContentPartPr/>
              <p14:nvPr/>
            </p14:nvContentPartPr>
            <p14:xfrm>
              <a:off x="5326660" y="4986180"/>
              <a:ext cx="650520" cy="773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E44A14-813B-066A-0458-BD81CCC309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91020" y="4914540"/>
                <a:ext cx="72216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9280EBE-DE30-B353-9798-DEA4B71FC9F8}"/>
                  </a:ext>
                </a:extLst>
              </p14:cNvPr>
              <p14:cNvContentPartPr/>
              <p14:nvPr/>
            </p14:nvContentPartPr>
            <p14:xfrm>
              <a:off x="5972500" y="4956660"/>
              <a:ext cx="222120" cy="30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9280EBE-DE30-B353-9798-DEA4B71FC9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36860" y="4885020"/>
                <a:ext cx="293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DBC4A79-EE38-1AAE-F034-29D8A16927FA}"/>
                  </a:ext>
                </a:extLst>
              </p14:cNvPr>
              <p14:cNvContentPartPr/>
              <p14:nvPr/>
            </p14:nvContentPartPr>
            <p14:xfrm>
              <a:off x="6498100" y="4723380"/>
              <a:ext cx="14292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DBC4A79-EE38-1AAE-F034-29D8A16927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62100" y="4651380"/>
                <a:ext cx="214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42EC8E2-4DBE-EE4F-D80E-915C4DCEA39F}"/>
                  </a:ext>
                </a:extLst>
              </p14:cNvPr>
              <p14:cNvContentPartPr/>
              <p14:nvPr/>
            </p14:nvContentPartPr>
            <p14:xfrm>
              <a:off x="6179860" y="4702860"/>
              <a:ext cx="285840" cy="270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42EC8E2-4DBE-EE4F-D80E-915C4DCEA3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44220" y="4630860"/>
                <a:ext cx="357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A1495A0-97FB-8356-0456-0F1E2BF00447}"/>
                  </a:ext>
                </a:extLst>
              </p14:cNvPr>
              <p14:cNvContentPartPr/>
              <p14:nvPr/>
            </p14:nvContentPartPr>
            <p14:xfrm>
              <a:off x="5632300" y="3906900"/>
              <a:ext cx="1078200" cy="55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A1495A0-97FB-8356-0456-0F1E2BF0044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96300" y="3835260"/>
                <a:ext cx="1149840" cy="199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8C3BCC-AD11-A023-C4B5-603B8E2E017B}"/>
              </a:ext>
            </a:extLst>
          </p:cNvPr>
          <p:cNvCxnSpPr>
            <a:cxnSpLocks/>
          </p:cNvCxnSpPr>
          <p:nvPr/>
        </p:nvCxnSpPr>
        <p:spPr>
          <a:xfrm flipV="1">
            <a:off x="7865872" y="3218688"/>
            <a:ext cx="107696" cy="1251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A332FB-4E72-31CE-7FAE-D37B17F20112}"/>
              </a:ext>
            </a:extLst>
          </p:cNvPr>
          <p:cNvCxnSpPr>
            <a:cxnSpLocks/>
          </p:cNvCxnSpPr>
          <p:nvPr/>
        </p:nvCxnSpPr>
        <p:spPr>
          <a:xfrm>
            <a:off x="7973568" y="3264408"/>
            <a:ext cx="1115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0AD21B0-07A8-A164-4703-B99A2090A10B}"/>
              </a:ext>
            </a:extLst>
          </p:cNvPr>
          <p:cNvCxnSpPr>
            <a:cxnSpLocks/>
          </p:cNvCxnSpPr>
          <p:nvPr/>
        </p:nvCxnSpPr>
        <p:spPr>
          <a:xfrm flipV="1">
            <a:off x="9457944" y="850392"/>
            <a:ext cx="0" cy="758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369CCC-70FF-1BFD-D881-15C47FA87B43}"/>
              </a:ext>
            </a:extLst>
          </p:cNvPr>
          <p:cNvCxnSpPr>
            <a:cxnSpLocks/>
          </p:cNvCxnSpPr>
          <p:nvPr/>
        </p:nvCxnSpPr>
        <p:spPr>
          <a:xfrm>
            <a:off x="9094216" y="867156"/>
            <a:ext cx="0" cy="24063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F4C3DC4-CD9F-FC80-17F5-5E24512F0241}"/>
                  </a:ext>
                </a:extLst>
              </p14:cNvPr>
              <p14:cNvContentPartPr/>
              <p14:nvPr/>
            </p14:nvContentPartPr>
            <p14:xfrm>
              <a:off x="3267000" y="190260"/>
              <a:ext cx="3510000" cy="6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F4C3DC4-CD9F-FC80-17F5-5E24512F02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31360" y="118620"/>
                <a:ext cx="3581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3A6BE60-49EF-238D-32BF-80498566CDBF}"/>
                  </a:ext>
                </a:extLst>
              </p14:cNvPr>
              <p14:cNvContentPartPr/>
              <p14:nvPr/>
            </p14:nvContentPartPr>
            <p14:xfrm>
              <a:off x="1058400" y="160740"/>
              <a:ext cx="2239560" cy="69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3A6BE60-49EF-238D-32BF-80498566CDB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2760" y="88740"/>
                <a:ext cx="2311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F423BE7-E132-C483-A7F7-1276F14303CC}"/>
                  </a:ext>
                </a:extLst>
              </p14:cNvPr>
              <p14:cNvContentPartPr/>
              <p14:nvPr/>
            </p14:nvContentPartPr>
            <p14:xfrm>
              <a:off x="316800" y="213300"/>
              <a:ext cx="762840" cy="3605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F423BE7-E132-C483-A7F7-1276F14303C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1160" y="141300"/>
                <a:ext cx="834480" cy="374904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B10FD88E-147D-CA15-67D9-0F2544128F9B}"/>
              </a:ext>
            </a:extLst>
          </p:cNvPr>
          <p:cNvSpPr txBox="1"/>
          <p:nvPr/>
        </p:nvSpPr>
        <p:spPr>
          <a:xfrm>
            <a:off x="5001905" y="31868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C28F36-87A3-C52E-FB73-146BDB20CF17}"/>
              </a:ext>
            </a:extLst>
          </p:cNvPr>
          <p:cNvSpPr txBox="1"/>
          <p:nvPr/>
        </p:nvSpPr>
        <p:spPr>
          <a:xfrm>
            <a:off x="6233805" y="3453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2401F2-73AA-1097-7CF0-88A8140C0864}"/>
              </a:ext>
            </a:extLst>
          </p:cNvPr>
          <p:cNvSpPr txBox="1"/>
          <p:nvPr/>
        </p:nvSpPr>
        <p:spPr>
          <a:xfrm>
            <a:off x="8278505" y="37202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B73F1B-80FF-FF32-BADA-FF5CA1CE7ECD}"/>
              </a:ext>
            </a:extLst>
          </p:cNvPr>
          <p:cNvSpPr txBox="1"/>
          <p:nvPr/>
        </p:nvSpPr>
        <p:spPr>
          <a:xfrm>
            <a:off x="9332605" y="4088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C4F6B7-FF03-0A58-C6CE-27222D32B7ED}"/>
              </a:ext>
            </a:extLst>
          </p:cNvPr>
          <p:cNvSpPr txBox="1"/>
          <p:nvPr/>
        </p:nvSpPr>
        <p:spPr>
          <a:xfrm>
            <a:off x="8291205" y="579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840DA6E-EE8C-CD95-CDDF-6CA846BA22C1}"/>
              </a:ext>
            </a:extLst>
          </p:cNvPr>
          <p:cNvCxnSpPr>
            <a:cxnSpLocks/>
          </p:cNvCxnSpPr>
          <p:nvPr/>
        </p:nvCxnSpPr>
        <p:spPr>
          <a:xfrm flipH="1" flipV="1">
            <a:off x="4330700" y="1955800"/>
            <a:ext cx="426720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8E0FF1-4390-F6C7-2B07-8EBCCD4AA70C}"/>
              </a:ext>
            </a:extLst>
          </p:cNvPr>
          <p:cNvCxnSpPr>
            <a:cxnSpLocks/>
          </p:cNvCxnSpPr>
          <p:nvPr/>
        </p:nvCxnSpPr>
        <p:spPr>
          <a:xfrm flipH="1">
            <a:off x="8616950" y="1591056"/>
            <a:ext cx="837946" cy="898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705DBDE-B208-8DD8-4E67-79812B2DE5E5}"/>
              </a:ext>
            </a:extLst>
          </p:cNvPr>
          <p:cNvSpPr txBox="1"/>
          <p:nvPr/>
        </p:nvSpPr>
        <p:spPr>
          <a:xfrm>
            <a:off x="9482464" y="599570"/>
            <a:ext cx="35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28D0AC-5F72-96E2-8B4F-5EDA768F3F07}"/>
              </a:ext>
            </a:extLst>
          </p:cNvPr>
          <p:cNvSpPr txBox="1"/>
          <p:nvPr/>
        </p:nvSpPr>
        <p:spPr>
          <a:xfrm rot="550666">
            <a:off x="4278005" y="162471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Jump-Reg-Control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3C8532-8CFB-607C-D213-453B6A7BA183}"/>
              </a:ext>
            </a:extLst>
          </p:cNvPr>
          <p:cNvSpPr txBox="1"/>
          <p:nvPr/>
        </p:nvSpPr>
        <p:spPr>
          <a:xfrm>
            <a:off x="10236200" y="1506121"/>
            <a:ext cx="1752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PC points to </a:t>
            </a:r>
            <a:r>
              <a:rPr lang="en-US" sz="1200" dirty="0" err="1"/>
              <a:t>jr</a:t>
            </a:r>
            <a:r>
              <a:rPr lang="en-US" sz="1200" dirty="0"/>
              <a:t> instruction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Instruction is fetched and decoded – Rs1 and Rs2 placed on register file,Rs2 is zero register. Immediate value hard coded to 0 Control signals established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Immediate value added to Rs1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ALU result is new PC </a:t>
            </a:r>
            <a:r>
              <a:rPr lang="en-US" sz="1200" dirty="0" err="1"/>
              <a:t>addresss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New wire routes PC address up to new mux that places PC value on output of upper right mux which will be the next PC address (on next clock cycle)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66290D-911E-CAE9-3C3E-88D49428BBBB}"/>
              </a:ext>
            </a:extLst>
          </p:cNvPr>
          <p:cNvSpPr txBox="1"/>
          <p:nvPr/>
        </p:nvSpPr>
        <p:spPr>
          <a:xfrm>
            <a:off x="2523745" y="347472"/>
            <a:ext cx="410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 this is because its an I type instruction but  write register is not a problem because it’s the zero x0 register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511EA6A-5729-4431-4A94-B263F56A1EE0}"/>
                  </a:ext>
                </a:extLst>
              </p14:cNvPr>
              <p14:cNvContentPartPr/>
              <p14:nvPr/>
            </p14:nvContentPartPr>
            <p14:xfrm>
              <a:off x="2605104" y="768456"/>
              <a:ext cx="1358280" cy="2561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511EA6A-5729-4431-4A94-B263F56A1EE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96104" y="759816"/>
                <a:ext cx="1375920" cy="25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3F0FF7D-F41E-08E0-6339-D33E45FE6A7B}"/>
                  </a:ext>
                </a:extLst>
              </p14:cNvPr>
              <p14:cNvContentPartPr/>
              <p14:nvPr/>
            </p14:nvContentPartPr>
            <p14:xfrm>
              <a:off x="3967704" y="3331296"/>
              <a:ext cx="824760" cy="9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3F0FF7D-F41E-08E0-6339-D33E45FE6A7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59064" y="3322656"/>
                <a:ext cx="842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C0A0673-AD46-11D9-EC04-0EDC7BD197F0}"/>
                  </a:ext>
                </a:extLst>
              </p14:cNvPr>
              <p14:cNvContentPartPr/>
              <p14:nvPr/>
            </p14:nvContentPartPr>
            <p14:xfrm>
              <a:off x="4693824" y="3386016"/>
              <a:ext cx="109080" cy="60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C0A0673-AD46-11D9-EC04-0EDC7BD197F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5184" y="3377016"/>
                <a:ext cx="126720" cy="78120"/>
              </a:xfrm>
              <a:prstGeom prst="rect">
                <a:avLst/>
              </a:prstGeom>
            </p:spPr>
          </p:pic>
        </mc:Fallback>
      </mc:AlternateContent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5B924231-CBB8-8358-D261-E42BE4116E6B}"/>
              </a:ext>
            </a:extLst>
          </p:cNvPr>
          <p:cNvSpPr/>
          <p:nvPr/>
        </p:nvSpPr>
        <p:spPr>
          <a:xfrm>
            <a:off x="8664956" y="678180"/>
            <a:ext cx="647700" cy="203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9C50FBC-ADC7-E35C-B63E-72865868E0FF}"/>
              </a:ext>
            </a:extLst>
          </p:cNvPr>
          <p:cNvCxnSpPr>
            <a:cxnSpLocks/>
          </p:cNvCxnSpPr>
          <p:nvPr/>
        </p:nvCxnSpPr>
        <p:spPr>
          <a:xfrm flipH="1">
            <a:off x="9326880" y="810768"/>
            <a:ext cx="1737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4F485FA-69B4-EA49-D708-903DB8226350}"/>
                  </a:ext>
                </a:extLst>
              </p14:cNvPr>
              <p14:cNvContentPartPr/>
              <p14:nvPr/>
            </p14:nvContentPartPr>
            <p14:xfrm>
              <a:off x="6780456" y="216072"/>
              <a:ext cx="2014200" cy="393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4F485FA-69B4-EA49-D708-903DB82263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44816" y="144072"/>
                <a:ext cx="20858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C6CD884-E116-784F-27CA-99247589E755}"/>
                  </a:ext>
                </a:extLst>
              </p14:cNvPr>
              <p14:cNvContentPartPr/>
              <p14:nvPr/>
            </p14:nvContentPartPr>
            <p14:xfrm>
              <a:off x="7825536" y="3176712"/>
              <a:ext cx="1285920" cy="1270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C6CD884-E116-784F-27CA-99247589E75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89536" y="3105072"/>
                <a:ext cx="135756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300D0A6-689D-656F-71B1-11C747C7A055}"/>
                  </a:ext>
                </a:extLst>
              </p14:cNvPr>
              <p14:cNvContentPartPr/>
              <p14:nvPr/>
            </p14:nvContentPartPr>
            <p14:xfrm>
              <a:off x="9112896" y="1348992"/>
              <a:ext cx="52200" cy="1913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300D0A6-689D-656F-71B1-11C747C7A05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76896" y="1277352"/>
                <a:ext cx="123840" cy="20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8F5B17F-F41A-94A2-BDF7-A8BF7E33EC8F}"/>
                  </a:ext>
                </a:extLst>
              </p14:cNvPr>
              <p14:cNvContentPartPr/>
              <p14:nvPr/>
            </p14:nvContentPartPr>
            <p14:xfrm>
              <a:off x="9057816" y="894312"/>
              <a:ext cx="95040" cy="2346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8F5B17F-F41A-94A2-BDF7-A8BF7E33EC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21816" y="822312"/>
                <a:ext cx="16668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63C2FD5-B50E-31AC-40C3-70FBAA13E9A9}"/>
                  </a:ext>
                </a:extLst>
              </p14:cNvPr>
              <p14:cNvContentPartPr/>
              <p14:nvPr/>
            </p14:nvContentPartPr>
            <p14:xfrm>
              <a:off x="3177576" y="2294712"/>
              <a:ext cx="1623960" cy="1098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63C2FD5-B50E-31AC-40C3-70FBAA13E9A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41576" y="2223072"/>
                <a:ext cx="169560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C74A05-B8CE-C879-7853-72B50B66CCB1}"/>
                  </a:ext>
                </a:extLst>
              </p14:cNvPr>
              <p14:cNvContentPartPr/>
              <p14:nvPr/>
            </p14:nvContentPartPr>
            <p14:xfrm>
              <a:off x="2551536" y="870552"/>
              <a:ext cx="626400" cy="1442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C74A05-B8CE-C879-7853-72B50B66CC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15896" y="798552"/>
                <a:ext cx="698040" cy="15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D855C08-5351-7B9A-1DC6-DDD6B096F1DC}"/>
                  </a:ext>
                </a:extLst>
              </p14:cNvPr>
              <p14:cNvContentPartPr/>
              <p14:nvPr/>
            </p14:nvContentPartPr>
            <p14:xfrm>
              <a:off x="2773656" y="733752"/>
              <a:ext cx="13680" cy="226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D855C08-5351-7B9A-1DC6-DDD6B096F1D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37656" y="662112"/>
                <a:ext cx="853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3E80EE-DCBD-342F-ABAE-6C6CB743D2C2}"/>
                  </a:ext>
                </a:extLst>
              </p14:cNvPr>
              <p14:cNvContentPartPr/>
              <p14:nvPr/>
            </p14:nvContentPartPr>
            <p14:xfrm>
              <a:off x="2570616" y="389952"/>
              <a:ext cx="3976920" cy="472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3E80EE-DCBD-342F-ABAE-6C6CB743D2C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534976" y="318312"/>
                <a:ext cx="40485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ED4EB9D-BEA4-43ED-6D6F-DBD7A522B116}"/>
                  </a:ext>
                </a:extLst>
              </p14:cNvPr>
              <p14:cNvContentPartPr/>
              <p14:nvPr/>
            </p14:nvContentPartPr>
            <p14:xfrm>
              <a:off x="8787096" y="628632"/>
              <a:ext cx="352440" cy="219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ED4EB9D-BEA4-43ED-6D6F-DBD7A522B11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51096" y="556992"/>
                <a:ext cx="42408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C125AE49-9CD9-9DE2-1ADF-79F80A569B0A}"/>
              </a:ext>
            </a:extLst>
          </p:cNvPr>
          <p:cNvSpPr/>
          <p:nvPr/>
        </p:nvSpPr>
        <p:spPr>
          <a:xfrm>
            <a:off x="2203704" y="44805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D44FAA5-2B30-E153-909A-8521518570A2}"/>
              </a:ext>
            </a:extLst>
          </p:cNvPr>
          <p:cNvSpPr/>
          <p:nvPr/>
        </p:nvSpPr>
        <p:spPr>
          <a:xfrm>
            <a:off x="3892296" y="369112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A4C2A9F-C93E-A407-D847-EC4780CFB05D}"/>
              </a:ext>
            </a:extLst>
          </p:cNvPr>
          <p:cNvSpPr/>
          <p:nvPr/>
        </p:nvSpPr>
        <p:spPr>
          <a:xfrm>
            <a:off x="6486144" y="406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6295A56-AA63-3016-19B0-BA095B227785}"/>
              </a:ext>
            </a:extLst>
          </p:cNvPr>
          <p:cNvSpPr/>
          <p:nvPr/>
        </p:nvSpPr>
        <p:spPr>
          <a:xfrm>
            <a:off x="7699248" y="38039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6B846D7F-1F04-E959-2972-C9D188DCB6A4}"/>
              </a:ext>
            </a:extLst>
          </p:cNvPr>
          <p:cNvSpPr/>
          <p:nvPr/>
        </p:nvSpPr>
        <p:spPr>
          <a:xfrm>
            <a:off x="9159240" y="3901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D9A60F1-A147-59D9-AFF2-24078C495659}"/>
                  </a:ext>
                </a:extLst>
              </p14:cNvPr>
              <p14:cNvContentPartPr/>
              <p14:nvPr/>
            </p14:nvContentPartPr>
            <p14:xfrm>
              <a:off x="6943680" y="4816152"/>
              <a:ext cx="200160" cy="1062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D9A60F1-A147-59D9-AFF2-24078C4956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07680" y="4744152"/>
                <a:ext cx="271800" cy="1206360"/>
              </a:xfrm>
              <a:prstGeom prst="rect">
                <a:avLst/>
              </a:prstGeom>
            </p:spPr>
          </p:pic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393DA24A-F032-1415-1879-C4B6CD660D31}"/>
              </a:ext>
            </a:extLst>
          </p:cNvPr>
          <p:cNvSpPr txBox="1"/>
          <p:nvPr/>
        </p:nvSpPr>
        <p:spPr>
          <a:xfrm>
            <a:off x="6343025" y="49577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+0010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92A26C6-8CE5-99EF-FE7E-FE4E142DE661}"/>
              </a:ext>
            </a:extLst>
          </p:cNvPr>
          <p:cNvSpPr txBox="1"/>
          <p:nvPr/>
        </p:nvSpPr>
        <p:spPr>
          <a:xfrm>
            <a:off x="5297561" y="24857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+0010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33616FD-2995-71EA-4D7A-22D91579E854}"/>
              </a:ext>
            </a:extLst>
          </p:cNvPr>
          <p:cNvSpPr txBox="1"/>
          <p:nvPr/>
        </p:nvSpPr>
        <p:spPr>
          <a:xfrm>
            <a:off x="5163449" y="28911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77D450E-ED50-175D-A374-7CC0542D6AE8}"/>
              </a:ext>
            </a:extLst>
          </p:cNvPr>
          <p:cNvSpPr txBox="1"/>
          <p:nvPr/>
        </p:nvSpPr>
        <p:spPr>
          <a:xfrm>
            <a:off x="5416432" y="2696086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4242ED4-1364-CC97-B00B-FE1F5C295C0B}"/>
              </a:ext>
            </a:extLst>
          </p:cNvPr>
          <p:cNvSpPr txBox="1"/>
          <p:nvPr/>
        </p:nvSpPr>
        <p:spPr>
          <a:xfrm>
            <a:off x="5532255" y="2290702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3BD9A11-277A-1742-02D7-345658D2414D}"/>
              </a:ext>
            </a:extLst>
          </p:cNvPr>
          <p:cNvSpPr txBox="1"/>
          <p:nvPr/>
        </p:nvSpPr>
        <p:spPr>
          <a:xfrm>
            <a:off x="5446910" y="2104774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58D3B9B-652E-9713-D7CA-24A37FC83FBF}"/>
              </a:ext>
            </a:extLst>
          </p:cNvPr>
          <p:cNvSpPr txBox="1"/>
          <p:nvPr/>
        </p:nvSpPr>
        <p:spPr>
          <a:xfrm>
            <a:off x="5270125" y="2001142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548C7E-0679-5947-ACC4-815BEE74F3C7}"/>
              </a:ext>
            </a:extLst>
          </p:cNvPr>
          <p:cNvSpPr txBox="1"/>
          <p:nvPr/>
        </p:nvSpPr>
        <p:spPr>
          <a:xfrm>
            <a:off x="4407541" y="1668910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373FC9-27DA-E672-40E0-CFAFE0B0AC89}"/>
                  </a:ext>
                </a:extLst>
              </p14:cNvPr>
              <p14:cNvContentPartPr/>
              <p14:nvPr/>
            </p14:nvContentPartPr>
            <p14:xfrm>
              <a:off x="4359539" y="1917269"/>
              <a:ext cx="4237560" cy="59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373FC9-27DA-E672-40E0-CFAFE0B0AC8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23539" y="1845629"/>
                <a:ext cx="43092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71FB7C-BBBD-5B81-AE34-1770972DA05B}"/>
                  </a:ext>
                </a:extLst>
              </p14:cNvPr>
              <p14:cNvContentPartPr/>
              <p14:nvPr/>
            </p14:nvContentPartPr>
            <p14:xfrm>
              <a:off x="8589899" y="1606949"/>
              <a:ext cx="87804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71FB7C-BBBD-5B81-AE34-1770972DA0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554259" y="1535309"/>
                <a:ext cx="94968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CF57DE-4618-382E-067B-504E971C9979}"/>
                  </a:ext>
                </a:extLst>
              </p14:cNvPr>
              <p14:cNvContentPartPr/>
              <p14:nvPr/>
            </p14:nvContentPartPr>
            <p14:xfrm>
              <a:off x="9350939" y="812069"/>
              <a:ext cx="116280" cy="79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CF57DE-4618-382E-067B-504E971C997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315299" y="740429"/>
                <a:ext cx="18792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DA3C39-294E-CD31-56BF-DC005AB31724}"/>
                  </a:ext>
                </a:extLst>
              </p14:cNvPr>
              <p14:cNvContentPartPr/>
              <p14:nvPr/>
            </p14:nvContentPartPr>
            <p14:xfrm>
              <a:off x="9497459" y="880469"/>
              <a:ext cx="24840" cy="75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DA3C39-294E-CD31-56BF-DC005AB3172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461819" y="808829"/>
                <a:ext cx="9648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55B900-1622-C47E-7AA9-C0D87F1CAFE5}"/>
                  </a:ext>
                </a:extLst>
              </p14:cNvPr>
              <p14:cNvContentPartPr/>
              <p14:nvPr/>
            </p14:nvContentPartPr>
            <p14:xfrm>
              <a:off x="2430980" y="3667949"/>
              <a:ext cx="1803960" cy="12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55B900-1622-C47E-7AA9-C0D87F1CAFE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94980" y="3595949"/>
                <a:ext cx="18756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58356E-021C-CDAB-BF03-B2A204CC2050}"/>
                  </a:ext>
                </a:extLst>
              </p14:cNvPr>
              <p14:cNvContentPartPr/>
              <p14:nvPr/>
            </p14:nvContentPartPr>
            <p14:xfrm>
              <a:off x="2458700" y="4553909"/>
              <a:ext cx="1819440" cy="9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58356E-021C-CDAB-BF03-B2A204CC205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422700" y="4482269"/>
                <a:ext cx="1891080" cy="2379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63B2AA4-F874-4C18-89D4-157E36D73576}"/>
              </a:ext>
            </a:extLst>
          </p:cNvPr>
          <p:cNvSpPr txBox="1"/>
          <p:nvPr/>
        </p:nvSpPr>
        <p:spPr>
          <a:xfrm>
            <a:off x="0" y="5615032"/>
            <a:ext cx="24211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This is to refresh your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memory of the single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cycle solution. The solution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for the pipelined version is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3432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35D9898-4EB2-54F2-B38C-D22E3E0078F6}"/>
                  </a:ext>
                </a:extLst>
              </p14:cNvPr>
              <p14:cNvContentPartPr/>
              <p14:nvPr/>
            </p14:nvContentPartPr>
            <p14:xfrm>
              <a:off x="11416292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35D9898-4EB2-54F2-B38C-D22E3E007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7292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A6997F0-3BBF-7148-EF9F-25AD467EA349}"/>
                  </a:ext>
                </a:extLst>
              </p14:cNvPr>
              <p14:cNvContentPartPr/>
              <p14:nvPr/>
            </p14:nvContentPartPr>
            <p14:xfrm>
              <a:off x="7508132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A6997F0-3BBF-7148-EF9F-25AD467EA3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9132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E9B24B49-0F45-6510-D92C-1ADDD3486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268" y="496213"/>
            <a:ext cx="10051720" cy="619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FC3B09-0898-CC3D-3462-592532084FE4}"/>
              </a:ext>
            </a:extLst>
          </p:cNvPr>
          <p:cNvSpPr txBox="1"/>
          <p:nvPr/>
        </p:nvSpPr>
        <p:spPr>
          <a:xfrm>
            <a:off x="10389190" y="0"/>
            <a:ext cx="1669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Q1:</a:t>
            </a:r>
            <a:br>
              <a:rPr lang="en-US" dirty="0"/>
            </a:br>
            <a:r>
              <a:rPr lang="en-US" dirty="0"/>
              <a:t>Jump Register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br>
              <a:rPr lang="en-US" dirty="0"/>
            </a:br>
            <a:r>
              <a:rPr lang="en-US" dirty="0"/>
              <a:t>Datapath</a:t>
            </a:r>
            <a:br>
              <a:rPr lang="en-US" dirty="0"/>
            </a:br>
            <a:r>
              <a:rPr lang="en-US" dirty="0" err="1"/>
              <a:t>jr</a:t>
            </a:r>
            <a:r>
              <a:rPr lang="en-US" dirty="0"/>
              <a:t> = </a:t>
            </a:r>
            <a:r>
              <a:rPr lang="en-US" dirty="0" err="1"/>
              <a:t>jalr</a:t>
            </a:r>
            <a:r>
              <a:rPr lang="en-US" dirty="0"/>
              <a:t> x0, Rs,0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A73A7F-12D0-7BB9-2348-027FFE131F5E}"/>
                  </a:ext>
                </a:extLst>
              </p14:cNvPr>
              <p14:cNvContentPartPr/>
              <p14:nvPr/>
            </p14:nvContentPartPr>
            <p14:xfrm>
              <a:off x="3075938" y="4212629"/>
              <a:ext cx="218880" cy="1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A73A7F-12D0-7BB9-2348-027FFE131F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9938" y="4140989"/>
                <a:ext cx="290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6DA7A0-0145-5498-9DB4-B7FE8C254C75}"/>
                  </a:ext>
                </a:extLst>
              </p14:cNvPr>
              <p14:cNvContentPartPr/>
              <p14:nvPr/>
            </p14:nvContentPartPr>
            <p14:xfrm>
              <a:off x="3292298" y="3736349"/>
              <a:ext cx="572040" cy="46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6DA7A0-0145-5498-9DB4-B7FE8C254C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6658" y="3664709"/>
                <a:ext cx="643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D5A358-73EB-E342-71F4-4919B4F20790}"/>
                  </a:ext>
                </a:extLst>
              </p14:cNvPr>
              <p14:cNvContentPartPr/>
              <p14:nvPr/>
            </p14:nvContentPartPr>
            <p14:xfrm>
              <a:off x="3261698" y="3751829"/>
              <a:ext cx="50040" cy="478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D5A358-73EB-E342-71F4-4919B4F2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6058" y="3679829"/>
                <a:ext cx="121680" cy="621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E3D356E-2C2E-79CE-E457-AE46435DC710}"/>
              </a:ext>
            </a:extLst>
          </p:cNvPr>
          <p:cNvSpPr txBox="1"/>
          <p:nvPr/>
        </p:nvSpPr>
        <p:spPr>
          <a:xfrm>
            <a:off x="4169977" y="57004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C97F1-A9ED-093B-F362-17C3D32B4E0B}"/>
              </a:ext>
            </a:extLst>
          </p:cNvPr>
          <p:cNvSpPr txBox="1"/>
          <p:nvPr/>
        </p:nvSpPr>
        <p:spPr>
          <a:xfrm>
            <a:off x="4990639" y="4740189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655C3E-D767-B65F-9935-8D3BAEC8714B}"/>
                  </a:ext>
                </a:extLst>
              </p14:cNvPr>
              <p14:cNvContentPartPr/>
              <p14:nvPr/>
            </p14:nvContentPartPr>
            <p14:xfrm>
              <a:off x="3208418" y="1677149"/>
              <a:ext cx="1359000" cy="2091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655C3E-D767-B65F-9935-8D3BAEC871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2418" y="1605149"/>
                <a:ext cx="1430640" cy="22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C6F386-FCBA-4E72-A340-5D8D3BDBD763}"/>
                  </a:ext>
                </a:extLst>
              </p14:cNvPr>
              <p14:cNvContentPartPr/>
              <p14:nvPr/>
            </p14:nvContentPartPr>
            <p14:xfrm>
              <a:off x="3241898" y="4198229"/>
              <a:ext cx="2200320" cy="1079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C6F386-FCBA-4E72-A340-5D8D3BDBD7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6258" y="4126229"/>
                <a:ext cx="227196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0E7AA4-38D6-7C4D-620D-DFE21E752711}"/>
                  </a:ext>
                </a:extLst>
              </p14:cNvPr>
              <p14:cNvContentPartPr/>
              <p14:nvPr/>
            </p14:nvContentPartPr>
            <p14:xfrm>
              <a:off x="3317858" y="5950349"/>
              <a:ext cx="1997280" cy="72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0E7AA4-38D6-7C4D-620D-DFE21E7527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2218" y="5878709"/>
                <a:ext cx="2068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D12C247-7C29-15C5-5F6C-89D0DC225A97}"/>
                  </a:ext>
                </a:extLst>
              </p14:cNvPr>
              <p14:cNvContentPartPr/>
              <p14:nvPr/>
            </p14:nvContentPartPr>
            <p14:xfrm>
              <a:off x="5060258" y="1330109"/>
              <a:ext cx="348480" cy="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D12C247-7C29-15C5-5F6C-89D0DC225A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24258" y="1258109"/>
                <a:ext cx="420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B6473A-39A5-69B0-B4B2-2595F11F1802}"/>
                  </a:ext>
                </a:extLst>
              </p14:cNvPr>
              <p14:cNvContentPartPr/>
              <p14:nvPr/>
            </p14:nvContentPartPr>
            <p14:xfrm>
              <a:off x="5217938" y="1740509"/>
              <a:ext cx="222120" cy="28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B6473A-39A5-69B0-B4B2-2595F11F18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2298" y="1668869"/>
                <a:ext cx="293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C76243-E565-8FBE-1462-CB7624AD2BE7}"/>
                  </a:ext>
                </a:extLst>
              </p14:cNvPr>
              <p14:cNvContentPartPr/>
              <p14:nvPr/>
            </p14:nvContentPartPr>
            <p14:xfrm>
              <a:off x="5156018" y="2153429"/>
              <a:ext cx="258480" cy="12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C76243-E565-8FBE-1462-CB7624AD2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0018" y="2081429"/>
                <a:ext cx="330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594C79E-A606-A257-08B9-1780C803C31C}"/>
                  </a:ext>
                </a:extLst>
              </p14:cNvPr>
              <p14:cNvContentPartPr/>
              <p14:nvPr/>
            </p14:nvContentPartPr>
            <p14:xfrm>
              <a:off x="5716898" y="4440149"/>
              <a:ext cx="865800" cy="823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594C79E-A606-A257-08B9-1780C803C3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0898" y="4368509"/>
                <a:ext cx="93744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4EB46F-29F2-ACF5-B292-4596677CD6B5}"/>
                  </a:ext>
                </a:extLst>
              </p14:cNvPr>
              <p14:cNvContentPartPr/>
              <p14:nvPr/>
            </p14:nvContentPartPr>
            <p14:xfrm>
              <a:off x="5664698" y="3863069"/>
              <a:ext cx="862200" cy="8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4EB46F-29F2-ACF5-B292-4596677CD6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9058" y="3791429"/>
                <a:ext cx="9338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7A9DE0-3EEF-AF38-13AF-820C55766AF0}"/>
                  </a:ext>
                </a:extLst>
              </p14:cNvPr>
              <p14:cNvContentPartPr/>
              <p14:nvPr/>
            </p14:nvContentPartPr>
            <p14:xfrm>
              <a:off x="5045858" y="3927869"/>
              <a:ext cx="297360" cy="18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7A9DE0-3EEF-AF38-13AF-820C55766A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0218" y="3855869"/>
                <a:ext cx="369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C7FE44-E4B7-20D0-CB37-27A4CF01485D}"/>
                  </a:ext>
                </a:extLst>
              </p14:cNvPr>
              <p14:cNvContentPartPr/>
              <p14:nvPr/>
            </p14:nvContentPartPr>
            <p14:xfrm>
              <a:off x="7144658" y="4210829"/>
              <a:ext cx="283320" cy="1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C7FE44-E4B7-20D0-CB37-27A4CF0148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08658" y="4138829"/>
                <a:ext cx="3549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455E96-9375-6F9B-0572-DB984615FAB9}"/>
                  </a:ext>
                </a:extLst>
              </p14:cNvPr>
              <p14:cNvContentPartPr/>
              <p14:nvPr/>
            </p14:nvContentPartPr>
            <p14:xfrm>
              <a:off x="5698178" y="6011909"/>
              <a:ext cx="1734840" cy="8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455E96-9375-6F9B-0572-DB984615FA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62178" y="5940269"/>
                <a:ext cx="1806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2B837B-02F7-7AE8-449F-F879C50C2D36}"/>
                  </a:ext>
                </a:extLst>
              </p14:cNvPr>
              <p14:cNvContentPartPr/>
              <p14:nvPr/>
            </p14:nvContentPartPr>
            <p14:xfrm>
              <a:off x="5662538" y="2102309"/>
              <a:ext cx="480240" cy="23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2B837B-02F7-7AE8-449F-F879C50C2D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26538" y="2030669"/>
                <a:ext cx="551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73BBC5-BBA3-D90E-782D-3203A8BC03B2}"/>
                  </a:ext>
                </a:extLst>
              </p14:cNvPr>
              <p14:cNvContentPartPr/>
              <p14:nvPr/>
            </p14:nvContentPartPr>
            <p14:xfrm>
              <a:off x="5685938" y="2258909"/>
              <a:ext cx="1433160" cy="188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73BBC5-BBA3-D90E-782D-3203A8BC03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0298" y="2186909"/>
                <a:ext cx="1504800" cy="20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DCB054-7755-65C2-5B33-F1C738B6474C}"/>
                  </a:ext>
                </a:extLst>
              </p14:cNvPr>
              <p14:cNvContentPartPr/>
              <p14:nvPr/>
            </p14:nvContentPartPr>
            <p14:xfrm>
              <a:off x="6088778" y="2065949"/>
              <a:ext cx="1038600" cy="67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DCB054-7755-65C2-5B33-F1C738B647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52778" y="1993949"/>
                <a:ext cx="1110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6215715-A185-2059-DBC4-16910CF830E0}"/>
                  </a:ext>
                </a:extLst>
              </p14:cNvPr>
              <p14:cNvContentPartPr/>
              <p14:nvPr/>
            </p14:nvContentPartPr>
            <p14:xfrm>
              <a:off x="7092818" y="2163869"/>
              <a:ext cx="132120" cy="3034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6215715-A185-2059-DBC4-16910CF830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56818" y="2091869"/>
                <a:ext cx="203760" cy="31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7B2C1A3-3FD4-5C2F-E390-D5ADADB2FA3F}"/>
                  </a:ext>
                </a:extLst>
              </p14:cNvPr>
              <p14:cNvContentPartPr/>
              <p14:nvPr/>
            </p14:nvContentPartPr>
            <p14:xfrm>
              <a:off x="7158338" y="4930829"/>
              <a:ext cx="60840" cy="971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7B2C1A3-3FD4-5C2F-E390-D5ADADB2FA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2698" y="4859189"/>
                <a:ext cx="13248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2F9E97-8031-FF4D-6B66-8C2EA7B39D2F}"/>
                  </a:ext>
                </a:extLst>
              </p14:cNvPr>
              <p14:cNvContentPartPr/>
              <p14:nvPr/>
            </p14:nvContentPartPr>
            <p14:xfrm>
              <a:off x="6643538" y="4448789"/>
              <a:ext cx="287640" cy="1033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2F9E97-8031-FF4D-6B66-8C2EA7B39D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07538" y="4377149"/>
                <a:ext cx="359280" cy="11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7B7DF49-F48A-777F-BD42-7D23EC9292E3}"/>
                  </a:ext>
                </a:extLst>
              </p14:cNvPr>
              <p14:cNvContentPartPr/>
              <p14:nvPr/>
            </p14:nvContentPartPr>
            <p14:xfrm>
              <a:off x="6356618" y="5849909"/>
              <a:ext cx="830880" cy="156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7B7DF49-F48A-777F-BD42-7D23EC9292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20978" y="5777909"/>
                <a:ext cx="902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05A6B3-370D-2692-AE50-F83844664050}"/>
                  </a:ext>
                </a:extLst>
              </p14:cNvPr>
              <p14:cNvContentPartPr/>
              <p14:nvPr/>
            </p14:nvContentPartPr>
            <p14:xfrm>
              <a:off x="7154738" y="4191389"/>
              <a:ext cx="301320" cy="74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05A6B3-370D-2692-AE50-F8384466405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18738" y="4119389"/>
                <a:ext cx="372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61DE9C-C023-3603-C2B2-A800FF9C1174}"/>
                  </a:ext>
                </a:extLst>
              </p14:cNvPr>
              <p14:cNvContentPartPr/>
              <p14:nvPr/>
            </p14:nvContentPartPr>
            <p14:xfrm>
              <a:off x="7681418" y="4243589"/>
              <a:ext cx="172440" cy="18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61DE9C-C023-3603-C2B2-A800FF9C11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5778" y="4171589"/>
                <a:ext cx="2440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9CE4B3C-3CD0-24E9-CF0F-BA2157DE7B17}"/>
                  </a:ext>
                </a:extLst>
              </p14:cNvPr>
              <p14:cNvContentPartPr/>
              <p14:nvPr/>
            </p14:nvContentPartPr>
            <p14:xfrm>
              <a:off x="7798778" y="4263029"/>
              <a:ext cx="51120" cy="885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9CE4B3C-3CD0-24E9-CF0F-BA2157DE7B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62778" y="4191389"/>
                <a:ext cx="12276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4AF6D18-185D-7C09-00A6-9AC215137B25}"/>
                  </a:ext>
                </a:extLst>
              </p14:cNvPr>
              <p14:cNvContentPartPr/>
              <p14:nvPr/>
            </p14:nvContentPartPr>
            <p14:xfrm>
              <a:off x="7856018" y="5132789"/>
              <a:ext cx="1482120" cy="6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4AF6D18-185D-7C09-00A6-9AC215137B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20378" y="5060789"/>
                <a:ext cx="1553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3E0B1A-9CFB-F295-2690-E5F2CBE45B2E}"/>
                  </a:ext>
                </a:extLst>
              </p14:cNvPr>
              <p14:cNvContentPartPr/>
              <p14:nvPr/>
            </p14:nvContentPartPr>
            <p14:xfrm>
              <a:off x="7747658" y="2267909"/>
              <a:ext cx="940680" cy="1680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3E0B1A-9CFB-F295-2690-E5F2CBE45B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12018" y="2195909"/>
                <a:ext cx="1012320" cy="18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7D130-3C3E-9ECA-FB03-971CD9D9656B}"/>
                  </a:ext>
                </a:extLst>
              </p14:cNvPr>
              <p14:cNvContentPartPr/>
              <p14:nvPr/>
            </p14:nvContentPartPr>
            <p14:xfrm>
              <a:off x="7721378" y="2207429"/>
              <a:ext cx="1561320" cy="1011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7D130-3C3E-9ECA-FB03-971CD9D965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85378" y="2135789"/>
                <a:ext cx="1632960" cy="1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622EEF2-F7B6-14B7-7C98-57F318A0D57E}"/>
                  </a:ext>
                </a:extLst>
              </p14:cNvPr>
              <p14:cNvContentPartPr/>
              <p14:nvPr/>
            </p14:nvContentPartPr>
            <p14:xfrm>
              <a:off x="8606978" y="3298949"/>
              <a:ext cx="729720" cy="206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622EEF2-F7B6-14B7-7C98-57F318A0D5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70978" y="3226949"/>
                <a:ext cx="801360" cy="22100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822E05A8-8FE4-1880-851C-6BC84EA27BE1}"/>
              </a:ext>
            </a:extLst>
          </p:cNvPr>
          <p:cNvSpPr txBox="1"/>
          <p:nvPr/>
        </p:nvSpPr>
        <p:spPr>
          <a:xfrm>
            <a:off x="6090489" y="3956154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40128E-B76C-1D9C-2953-B4EC9FFECEB1}"/>
              </a:ext>
            </a:extLst>
          </p:cNvPr>
          <p:cNvSpPr txBox="1"/>
          <p:nvPr/>
        </p:nvSpPr>
        <p:spPr>
          <a:xfrm>
            <a:off x="5967467" y="5584813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0FB61BF-6BD0-BC2E-B2D1-F9D8A8FADFBD}"/>
                  </a:ext>
                </a:extLst>
              </p14:cNvPr>
              <p14:cNvContentPartPr/>
              <p14:nvPr/>
            </p14:nvContentPartPr>
            <p14:xfrm>
              <a:off x="9609938" y="4452029"/>
              <a:ext cx="622440" cy="739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0FB61BF-6BD0-BC2E-B2D1-F9D8A8FADF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73938" y="4380029"/>
                <a:ext cx="69408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48A45E9-3DED-9A4E-0324-C7DD0F34228D}"/>
                  </a:ext>
                </a:extLst>
              </p14:cNvPr>
              <p14:cNvContentPartPr/>
              <p14:nvPr/>
            </p14:nvContentPartPr>
            <p14:xfrm>
              <a:off x="9632978" y="2277989"/>
              <a:ext cx="394920" cy="1832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48A45E9-3DED-9A4E-0324-C7DD0F3422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97338" y="2205989"/>
                <a:ext cx="466560" cy="19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2BE3088-9FCA-4764-B18D-1264C118D6FB}"/>
                  </a:ext>
                </a:extLst>
              </p14:cNvPr>
              <p14:cNvContentPartPr/>
              <p14:nvPr/>
            </p14:nvContentPartPr>
            <p14:xfrm>
              <a:off x="5831378" y="4571549"/>
              <a:ext cx="4436640" cy="2204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2BE3088-9FCA-4764-B18D-1264C118D6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5378" y="4499549"/>
                <a:ext cx="4508280" cy="23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1F15EBA-6993-1EDF-5A4E-D13BE3F3D982}"/>
                  </a:ext>
                </a:extLst>
              </p14:cNvPr>
              <p14:cNvContentPartPr/>
              <p14:nvPr/>
            </p14:nvContentPartPr>
            <p14:xfrm>
              <a:off x="3614498" y="6685109"/>
              <a:ext cx="2190960" cy="40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1F15EBA-6993-1EDF-5A4E-D13BE3F3D9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78858" y="6613469"/>
                <a:ext cx="2262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E432AA-BBD6-AB93-D178-1F76EF35C426}"/>
                  </a:ext>
                </a:extLst>
              </p14:cNvPr>
              <p14:cNvContentPartPr/>
              <p14:nvPr/>
            </p14:nvContentPartPr>
            <p14:xfrm>
              <a:off x="3508298" y="4656149"/>
              <a:ext cx="124920" cy="203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E432AA-BBD6-AB93-D178-1F76EF35C42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72298" y="4584509"/>
                <a:ext cx="196560" cy="21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A450170-0B31-3A77-F725-27F0F71B93C0}"/>
                  </a:ext>
                </a:extLst>
              </p14:cNvPr>
              <p14:cNvContentPartPr/>
              <p14:nvPr/>
            </p14:nvContentPartPr>
            <p14:xfrm>
              <a:off x="3321818" y="4446629"/>
              <a:ext cx="6700680" cy="2170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A450170-0B31-3A77-F725-27F0F71B93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6178" y="4374629"/>
                <a:ext cx="6772320" cy="23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BD32987-99DA-6BB3-89E6-5BB8D047519A}"/>
                  </a:ext>
                </a:extLst>
              </p14:cNvPr>
              <p14:cNvContentPartPr/>
              <p14:nvPr/>
            </p14:nvContentPartPr>
            <p14:xfrm>
              <a:off x="7767458" y="5982749"/>
              <a:ext cx="1531800" cy="61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BD32987-99DA-6BB3-89E6-5BB8D04751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31818" y="5911109"/>
                <a:ext cx="1603440" cy="20484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AC9714FD-8893-D479-29DA-CE30BBBD7171}"/>
              </a:ext>
            </a:extLst>
          </p:cNvPr>
          <p:cNvSpPr txBox="1"/>
          <p:nvPr/>
        </p:nvSpPr>
        <p:spPr>
          <a:xfrm>
            <a:off x="6052026" y="59300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49B113-4022-0048-FCE8-6AAB094F68CC}"/>
              </a:ext>
            </a:extLst>
          </p:cNvPr>
          <p:cNvSpPr txBox="1"/>
          <p:nvPr/>
        </p:nvSpPr>
        <p:spPr>
          <a:xfrm>
            <a:off x="7934075" y="59391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D7AF3E-1531-ECF6-7029-8730E07B0070}"/>
              </a:ext>
            </a:extLst>
          </p:cNvPr>
          <p:cNvSpPr txBox="1"/>
          <p:nvPr/>
        </p:nvSpPr>
        <p:spPr>
          <a:xfrm>
            <a:off x="9639852" y="57170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F94948-EB71-FFB2-0FD3-427D15BCA861}"/>
              </a:ext>
            </a:extLst>
          </p:cNvPr>
          <p:cNvSpPr txBox="1"/>
          <p:nvPr/>
        </p:nvSpPr>
        <p:spPr>
          <a:xfrm>
            <a:off x="3441028" y="41122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5E5ABB-4FBD-C5B4-332A-D1408EBC59E3}"/>
              </a:ext>
            </a:extLst>
          </p:cNvPr>
          <p:cNvSpPr txBox="1"/>
          <p:nvPr/>
        </p:nvSpPr>
        <p:spPr>
          <a:xfrm>
            <a:off x="3472241" y="4330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26082FB-BCF5-14AD-9190-E88E1C2141CC}"/>
                  </a:ext>
                </a:extLst>
              </p14:cNvPr>
              <p14:cNvContentPartPr/>
              <p14:nvPr/>
            </p14:nvContentPartPr>
            <p14:xfrm>
              <a:off x="6797258" y="950309"/>
              <a:ext cx="2995200" cy="1140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26082FB-BCF5-14AD-9190-E88E1C2141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61618" y="878309"/>
                <a:ext cx="3066840" cy="12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9F7198E-7CB3-7F15-BE1A-CB149C0D27BA}"/>
                  </a:ext>
                </a:extLst>
              </p14:cNvPr>
              <p14:cNvContentPartPr/>
              <p14:nvPr/>
            </p14:nvContentPartPr>
            <p14:xfrm>
              <a:off x="4343138" y="909269"/>
              <a:ext cx="2432520" cy="2726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9F7198E-7CB3-7F15-BE1A-CB149C0D27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07138" y="837629"/>
                <a:ext cx="2504160" cy="28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38065F-B3D2-D01C-7A14-C7BA02D88081}"/>
                  </a:ext>
                </a:extLst>
              </p14:cNvPr>
              <p14:cNvContentPartPr/>
              <p14:nvPr/>
            </p14:nvContentPartPr>
            <p14:xfrm>
              <a:off x="2442698" y="4196429"/>
              <a:ext cx="296640" cy="21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38065F-B3D2-D01C-7A14-C7BA02D880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07058" y="4124789"/>
                <a:ext cx="368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DB47F71-64B4-15EE-1825-756F1CB16B40}"/>
                  </a:ext>
                </a:extLst>
              </p14:cNvPr>
              <p14:cNvContentPartPr/>
              <p14:nvPr/>
            </p14:nvContentPartPr>
            <p14:xfrm>
              <a:off x="1038698" y="3771269"/>
              <a:ext cx="277560" cy="29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B47F71-64B4-15EE-1825-756F1CB16B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2698" y="3699269"/>
                <a:ext cx="349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5DA77E-3AAE-7B94-BEFE-1F1A6F806853}"/>
                  </a:ext>
                </a:extLst>
              </p14:cNvPr>
              <p14:cNvContentPartPr/>
              <p14:nvPr/>
            </p14:nvContentPartPr>
            <p14:xfrm>
              <a:off x="1073618" y="2641589"/>
              <a:ext cx="90720" cy="1180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5DA77E-3AAE-7B94-BEFE-1F1A6F8068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7978" y="2569949"/>
                <a:ext cx="16236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D995B5E-C611-50B0-D699-AF8FBB2600D4}"/>
                  </a:ext>
                </a:extLst>
              </p14:cNvPr>
              <p14:cNvContentPartPr/>
              <p14:nvPr/>
            </p14:nvContentPartPr>
            <p14:xfrm>
              <a:off x="1181258" y="2591189"/>
              <a:ext cx="592200" cy="50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D995B5E-C611-50B0-D699-AF8FBB2600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5258" y="2519189"/>
                <a:ext cx="663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D66B93D-90F7-56E1-DB89-0EF41283057D}"/>
                  </a:ext>
                </a:extLst>
              </p14:cNvPr>
              <p14:cNvContentPartPr/>
              <p14:nvPr/>
            </p14:nvContentPartPr>
            <p14:xfrm>
              <a:off x="1446578" y="2976749"/>
              <a:ext cx="322920" cy="20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D66B93D-90F7-56E1-DB89-0EF41283057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10578" y="2904749"/>
                <a:ext cx="394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ECDE7F8-6146-DCA6-4D1A-9A0CF65BA550}"/>
                  </a:ext>
                </a:extLst>
              </p14:cNvPr>
              <p14:cNvContentPartPr/>
              <p14:nvPr/>
            </p14:nvContentPartPr>
            <p14:xfrm>
              <a:off x="191258" y="2075309"/>
              <a:ext cx="2181240" cy="1520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ECDE7F8-6146-DCA6-4D1A-9A0CF65BA5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5618" y="2003309"/>
                <a:ext cx="2252880" cy="166428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A9C3EE0A-023F-1180-276D-88B339DE7037}"/>
              </a:ext>
            </a:extLst>
          </p:cNvPr>
          <p:cNvSpPr txBox="1"/>
          <p:nvPr/>
        </p:nvSpPr>
        <p:spPr>
          <a:xfrm>
            <a:off x="4459993" y="3339211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023FE1-4550-EB4C-71F4-93EB42052578}"/>
              </a:ext>
            </a:extLst>
          </p:cNvPr>
          <p:cNvSpPr txBox="1"/>
          <p:nvPr/>
        </p:nvSpPr>
        <p:spPr>
          <a:xfrm>
            <a:off x="9639965" y="3833136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65B833-78C1-476B-4107-0120598DB667}"/>
              </a:ext>
            </a:extLst>
          </p:cNvPr>
          <p:cNvSpPr txBox="1"/>
          <p:nvPr/>
        </p:nvSpPr>
        <p:spPr>
          <a:xfrm>
            <a:off x="8675790" y="3632993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627BFD-0C23-ABCC-573D-0049461A4F66}"/>
              </a:ext>
            </a:extLst>
          </p:cNvPr>
          <p:cNvSpPr txBox="1"/>
          <p:nvPr/>
        </p:nvSpPr>
        <p:spPr>
          <a:xfrm>
            <a:off x="8376496" y="5371819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A8CC9A-335A-A28D-C74E-27684BE7CE37}"/>
              </a:ext>
            </a:extLst>
          </p:cNvPr>
          <p:cNvCxnSpPr>
            <a:cxnSpLocks/>
          </p:cNvCxnSpPr>
          <p:nvPr/>
        </p:nvCxnSpPr>
        <p:spPr>
          <a:xfrm>
            <a:off x="5146683" y="1466689"/>
            <a:ext cx="2003625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DEB21-63C3-EEA8-95CD-15F7ABC3F7A7}"/>
              </a:ext>
            </a:extLst>
          </p:cNvPr>
          <p:cNvCxnSpPr>
            <a:cxnSpLocks/>
          </p:cNvCxnSpPr>
          <p:nvPr/>
        </p:nvCxnSpPr>
        <p:spPr>
          <a:xfrm>
            <a:off x="7549978" y="1813962"/>
            <a:ext cx="1459111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5734BBE-4FB4-7B78-59F1-386331D5F454}"/>
              </a:ext>
            </a:extLst>
          </p:cNvPr>
          <p:cNvCxnSpPr>
            <a:cxnSpLocks/>
          </p:cNvCxnSpPr>
          <p:nvPr/>
        </p:nvCxnSpPr>
        <p:spPr>
          <a:xfrm flipV="1">
            <a:off x="7122826" y="1469187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26323F-1256-0EB6-0C12-E7C69679474C}"/>
              </a:ext>
            </a:extLst>
          </p:cNvPr>
          <p:cNvCxnSpPr>
            <a:cxnSpLocks/>
          </p:cNvCxnSpPr>
          <p:nvPr/>
        </p:nvCxnSpPr>
        <p:spPr>
          <a:xfrm flipH="1">
            <a:off x="7105337" y="1666406"/>
            <a:ext cx="449706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46547F2-3F25-EC25-E973-6F4FE483DC8F}"/>
              </a:ext>
            </a:extLst>
          </p:cNvPr>
          <p:cNvCxnSpPr>
            <a:cxnSpLocks/>
          </p:cNvCxnSpPr>
          <p:nvPr/>
        </p:nvCxnSpPr>
        <p:spPr>
          <a:xfrm flipV="1">
            <a:off x="7552947" y="1646301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1B982E-71A7-4AAB-6358-9B83F499B2EA}"/>
              </a:ext>
            </a:extLst>
          </p:cNvPr>
          <p:cNvCxnSpPr>
            <a:cxnSpLocks/>
          </p:cNvCxnSpPr>
          <p:nvPr/>
        </p:nvCxnSpPr>
        <p:spPr>
          <a:xfrm flipV="1">
            <a:off x="8980459" y="1794582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A33983-3B40-244E-D95C-D01E4F6C7A81}"/>
              </a:ext>
            </a:extLst>
          </p:cNvPr>
          <p:cNvCxnSpPr>
            <a:cxnSpLocks/>
          </p:cNvCxnSpPr>
          <p:nvPr/>
        </p:nvCxnSpPr>
        <p:spPr>
          <a:xfrm>
            <a:off x="8975124" y="2003432"/>
            <a:ext cx="9473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BCFCF-37C5-8D17-0E97-BF6AE6E0686F}"/>
              </a:ext>
            </a:extLst>
          </p:cNvPr>
          <p:cNvCxnSpPr>
            <a:cxnSpLocks/>
          </p:cNvCxnSpPr>
          <p:nvPr/>
        </p:nvCxnSpPr>
        <p:spPr>
          <a:xfrm flipV="1">
            <a:off x="9923691" y="197708"/>
            <a:ext cx="0" cy="1798348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4FBE5E5-E130-49D1-0EB9-7D437422EF54}"/>
              </a:ext>
            </a:extLst>
          </p:cNvPr>
          <p:cNvCxnSpPr>
            <a:cxnSpLocks/>
          </p:cNvCxnSpPr>
          <p:nvPr/>
        </p:nvCxnSpPr>
        <p:spPr>
          <a:xfrm>
            <a:off x="3391382" y="211702"/>
            <a:ext cx="6511513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5896CA-182B-0EE0-91AB-993B40239BB1}"/>
              </a:ext>
            </a:extLst>
          </p:cNvPr>
          <p:cNvSpPr/>
          <p:nvPr/>
        </p:nvSpPr>
        <p:spPr>
          <a:xfrm flipH="1">
            <a:off x="3249826" y="721765"/>
            <a:ext cx="247134" cy="630194"/>
          </a:xfrm>
          <a:prstGeom prst="roundRect">
            <a:avLst>
              <a:gd name="adj" fmla="val 458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712D88-87EC-DD1E-9241-9FB2B4310F64}"/>
              </a:ext>
            </a:extLst>
          </p:cNvPr>
          <p:cNvCxnSpPr>
            <a:cxnSpLocks/>
          </p:cNvCxnSpPr>
          <p:nvPr/>
        </p:nvCxnSpPr>
        <p:spPr>
          <a:xfrm>
            <a:off x="10235514" y="385763"/>
            <a:ext cx="0" cy="4075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CBD074D-B842-3C89-A117-34406500F51D}"/>
              </a:ext>
            </a:extLst>
          </p:cNvPr>
          <p:cNvCxnSpPr>
            <a:cxnSpLocks/>
          </p:cNvCxnSpPr>
          <p:nvPr/>
        </p:nvCxnSpPr>
        <p:spPr>
          <a:xfrm flipH="1">
            <a:off x="3646025" y="404937"/>
            <a:ext cx="656889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3716AFD-96CA-1FEB-5CD3-5FFB43962633}"/>
              </a:ext>
            </a:extLst>
          </p:cNvPr>
          <p:cNvSpPr txBox="1"/>
          <p:nvPr/>
        </p:nvSpPr>
        <p:spPr>
          <a:xfrm>
            <a:off x="3227741" y="696364"/>
            <a:ext cx="2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B3F0AF5-7CE8-A571-133A-1492CF229F9B}"/>
              </a:ext>
            </a:extLst>
          </p:cNvPr>
          <p:cNvSpPr txBox="1"/>
          <p:nvPr/>
        </p:nvSpPr>
        <p:spPr>
          <a:xfrm>
            <a:off x="3231862" y="1015873"/>
            <a:ext cx="2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E60CEC-8EAB-B6F6-D2FB-6DFEAF8DE3CC}"/>
              </a:ext>
            </a:extLst>
          </p:cNvPr>
          <p:cNvCxnSpPr>
            <a:cxnSpLocks/>
          </p:cNvCxnSpPr>
          <p:nvPr/>
        </p:nvCxnSpPr>
        <p:spPr>
          <a:xfrm flipV="1">
            <a:off x="3365155" y="185195"/>
            <a:ext cx="0" cy="52997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C39A8E0-5C75-C3C1-2F4E-10FFB1A54CEA}"/>
                  </a:ext>
                </a:extLst>
              </p14:cNvPr>
              <p14:cNvContentPartPr/>
              <p14:nvPr/>
            </p14:nvContentPartPr>
            <p14:xfrm>
              <a:off x="178764" y="854543"/>
              <a:ext cx="3077640" cy="1137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C39A8E0-5C75-C3C1-2F4E-10FFB1A54CE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2764" y="782903"/>
                <a:ext cx="3149280" cy="12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CD390DB-EA28-B27B-8FAC-E8EB09265001}"/>
                  </a:ext>
                </a:extLst>
              </p14:cNvPr>
              <p14:cNvContentPartPr/>
              <p14:nvPr/>
            </p14:nvContentPartPr>
            <p14:xfrm>
              <a:off x="130524" y="1894583"/>
              <a:ext cx="93240" cy="20646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CD390DB-EA28-B27B-8FAC-E8EB0926500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524" y="1822943"/>
                <a:ext cx="164880" cy="22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C14B143-52C1-654C-A7A8-14EEBDD05564}"/>
                  </a:ext>
                </a:extLst>
              </p14:cNvPr>
              <p14:cNvContentPartPr/>
              <p14:nvPr/>
            </p14:nvContentPartPr>
            <p14:xfrm>
              <a:off x="113964" y="3935063"/>
              <a:ext cx="315720" cy="3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C14B143-52C1-654C-A7A8-14EEBDD055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324" y="3863063"/>
                <a:ext cx="387360" cy="147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OR Gate Icon - Free PNG &amp; SVG 881194 - Noun Project">
            <a:extLst>
              <a:ext uri="{FF2B5EF4-FFF2-40B4-BE49-F238E27FC236}">
                <a16:creationId xmlns:a16="http://schemas.microsoft.com/office/drawing/2014/main" id="{C230224E-BC62-C63D-212F-B7D47222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3" b="24333"/>
          <a:stretch/>
        </p:blipFill>
        <p:spPr bwMode="auto">
          <a:xfrm rot="16200000">
            <a:off x="8278413" y="1200275"/>
            <a:ext cx="554315" cy="33020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CDDB125-2E5E-39FF-A327-8169C34F0D44}"/>
                  </a:ext>
                </a:extLst>
              </p14:cNvPr>
              <p14:cNvContentPartPr/>
              <p14:nvPr/>
            </p14:nvContentPartPr>
            <p14:xfrm>
              <a:off x="8483557" y="1645536"/>
              <a:ext cx="60480" cy="50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CDDB125-2E5E-39FF-A327-8169C34F0D4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474917" y="1636896"/>
                <a:ext cx="78120" cy="22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967B87-EE73-CD69-794D-5AE0D3032944}"/>
              </a:ext>
            </a:extLst>
          </p:cNvPr>
          <p:cNvCxnSpPr>
            <a:cxnSpLocks/>
          </p:cNvCxnSpPr>
          <p:nvPr/>
        </p:nvCxnSpPr>
        <p:spPr>
          <a:xfrm flipV="1">
            <a:off x="8630242" y="1613922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C7B1353-50E0-DDFB-4603-2C6D40DDD576}"/>
                  </a:ext>
                </a:extLst>
              </p14:cNvPr>
              <p14:cNvContentPartPr/>
              <p14:nvPr/>
            </p14:nvContentPartPr>
            <p14:xfrm>
              <a:off x="7744111" y="1503343"/>
              <a:ext cx="911880" cy="354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C7B1353-50E0-DDFB-4603-2C6D40DDD57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708111" y="1431703"/>
                <a:ext cx="9835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807BE0B-48B3-AF17-0F3D-4AC55D540617}"/>
                  </a:ext>
                </a:extLst>
              </p14:cNvPr>
              <p14:cNvContentPartPr/>
              <p14:nvPr/>
            </p14:nvContentPartPr>
            <p14:xfrm>
              <a:off x="6034471" y="642583"/>
              <a:ext cx="2492280" cy="5482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807BE0B-48B3-AF17-0F3D-4AC55D54061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998831" y="570943"/>
                <a:ext cx="256392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94CE219-E044-BC97-D912-E80F333B2456}"/>
                  </a:ext>
                </a:extLst>
              </p14:cNvPr>
              <p14:cNvContentPartPr/>
              <p14:nvPr/>
            </p14:nvContentPartPr>
            <p14:xfrm>
              <a:off x="3948991" y="583903"/>
              <a:ext cx="2115360" cy="117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94CE219-E044-BC97-D912-E80F333B24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912991" y="511903"/>
                <a:ext cx="2187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AF057C6-5774-F041-10C6-86CFC6270F45}"/>
                  </a:ext>
                </a:extLst>
              </p14:cNvPr>
              <p14:cNvContentPartPr/>
              <p14:nvPr/>
            </p14:nvContentPartPr>
            <p14:xfrm>
              <a:off x="8638582" y="1802317"/>
              <a:ext cx="758880" cy="242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AF057C6-5774-F041-10C6-86CFC6270F4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602942" y="1730317"/>
                <a:ext cx="830520" cy="38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A0191BE2-0D12-C65F-4B26-B040B7DDAD6B}"/>
              </a:ext>
            </a:extLst>
          </p:cNvPr>
          <p:cNvCxnSpPr>
            <a:cxnSpLocks/>
          </p:cNvCxnSpPr>
          <p:nvPr/>
        </p:nvCxnSpPr>
        <p:spPr>
          <a:xfrm>
            <a:off x="3709321" y="399266"/>
            <a:ext cx="0" cy="8392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3E9C0BEA-233C-7697-D0DB-16BD3F9E999D}"/>
              </a:ext>
            </a:extLst>
          </p:cNvPr>
          <p:cNvCxnSpPr>
            <a:cxnSpLocks/>
          </p:cNvCxnSpPr>
          <p:nvPr/>
        </p:nvCxnSpPr>
        <p:spPr>
          <a:xfrm flipH="1">
            <a:off x="3509058" y="1217094"/>
            <a:ext cx="19484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22BA4F6A-EE50-A420-B57E-F983CACD88E2}"/>
                  </a:ext>
                </a:extLst>
              </p14:cNvPr>
              <p14:cNvContentPartPr/>
              <p14:nvPr/>
            </p14:nvContentPartPr>
            <p14:xfrm>
              <a:off x="9793176" y="186106"/>
              <a:ext cx="159120" cy="183528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22BA4F6A-EE50-A420-B57E-F983CACD88E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757536" y="114466"/>
                <a:ext cx="230760" cy="19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CF2B8DD4-FAF4-1FD1-D15D-368BADC112D5}"/>
                  </a:ext>
                </a:extLst>
              </p14:cNvPr>
              <p14:cNvContentPartPr/>
              <p14:nvPr/>
            </p14:nvContentPartPr>
            <p14:xfrm>
              <a:off x="3403896" y="120946"/>
              <a:ext cx="6423480" cy="117360"/>
            </p14:xfrm>
          </p:contentPart>
        </mc:Choice>
        <mc:Fallback xmlns=""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CF2B8DD4-FAF4-1FD1-D15D-368BADC112D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68256" y="49306"/>
                <a:ext cx="6495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9285CEF4-236C-DF6E-9AF0-EF1B996B1F0D}"/>
                  </a:ext>
                </a:extLst>
              </p14:cNvPr>
              <p14:cNvContentPartPr/>
              <p14:nvPr/>
            </p14:nvContentPartPr>
            <p14:xfrm>
              <a:off x="3341616" y="183226"/>
              <a:ext cx="131040" cy="512280"/>
            </p14:xfrm>
          </p:contentPart>
        </mc:Choice>
        <mc:Fallback xmlns=""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9285CEF4-236C-DF6E-9AF0-EF1B996B1F0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305616" y="111226"/>
                <a:ext cx="20268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6FEAEA15-8F26-7EC1-9CF8-CA3A0F4228D6}"/>
                  </a:ext>
                </a:extLst>
              </p14:cNvPr>
              <p14:cNvContentPartPr/>
              <p14:nvPr/>
            </p14:nvContentPartPr>
            <p14:xfrm>
              <a:off x="3470496" y="361426"/>
              <a:ext cx="3285720" cy="873360"/>
            </p14:xfrm>
          </p:contentPart>
        </mc:Choice>
        <mc:Fallback xmlns=""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6FEAEA15-8F26-7EC1-9CF8-CA3A0F4228D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434856" y="289426"/>
                <a:ext cx="335736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8F58253A-B360-D057-6FCC-B549CAD14AB8}"/>
                  </a:ext>
                </a:extLst>
              </p14:cNvPr>
              <p14:cNvContentPartPr/>
              <p14:nvPr/>
            </p14:nvContentPartPr>
            <p14:xfrm>
              <a:off x="6770976" y="359266"/>
              <a:ext cx="3469320" cy="1173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8F58253A-B360-D057-6FCC-B549CAD14AB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735336" y="287626"/>
                <a:ext cx="3540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B39A47B2-A63E-7123-1B1C-4EE59F8205F9}"/>
                  </a:ext>
                </a:extLst>
              </p14:cNvPr>
              <p14:cNvContentPartPr/>
              <p14:nvPr/>
            </p14:nvContentPartPr>
            <p14:xfrm>
              <a:off x="10180536" y="300226"/>
              <a:ext cx="122040" cy="4214520"/>
            </p14:xfrm>
          </p:contentPart>
        </mc:Choice>
        <mc:Fallback xmlns=""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B39A47B2-A63E-7123-1B1C-4EE59F8205F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44536" y="228226"/>
                <a:ext cx="193680" cy="43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DD20926-B1C3-4E27-CE2A-7FE96E4B1A71}"/>
                  </a:ext>
                </a:extLst>
              </p14:cNvPr>
              <p14:cNvContentPartPr/>
              <p14:nvPr/>
            </p14:nvContentPartPr>
            <p14:xfrm>
              <a:off x="5660376" y="1433146"/>
              <a:ext cx="1469880" cy="6660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DD20926-B1C3-4E27-CE2A-7FE96E4B1A7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624376" y="1361146"/>
                <a:ext cx="1541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57E58038-B634-D090-CF3D-C87603459BBE}"/>
                  </a:ext>
                </a:extLst>
              </p14:cNvPr>
              <p14:cNvContentPartPr/>
              <p14:nvPr/>
            </p14:nvContentPartPr>
            <p14:xfrm>
              <a:off x="7092816" y="1507306"/>
              <a:ext cx="376560" cy="20448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57E58038-B634-D090-CF3D-C87603459BB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056816" y="1435666"/>
                <a:ext cx="4482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F57EAD34-CCD8-942A-3E94-5A2A88913C7C}"/>
                  </a:ext>
                </a:extLst>
              </p14:cNvPr>
              <p14:cNvContentPartPr/>
              <p14:nvPr/>
            </p14:nvContentPartPr>
            <p14:xfrm>
              <a:off x="5154216" y="1472386"/>
              <a:ext cx="387000" cy="15120"/>
            </p14:xfrm>
          </p:contentPart>
        </mc:Choice>
        <mc:Fallback xmlns=""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F57EAD34-CCD8-942A-3E94-5A2A88913C7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18216" y="1400746"/>
                <a:ext cx="458640" cy="158760"/>
              </a:xfrm>
              <a:prstGeom prst="rect">
                <a:avLst/>
              </a:prstGeom>
            </p:spPr>
          </p:pic>
        </mc:Fallback>
      </mc:AlternateContent>
      <p:sp>
        <p:nvSpPr>
          <p:cNvPr id="1043" name="TextBox 1042">
            <a:extLst>
              <a:ext uri="{FF2B5EF4-FFF2-40B4-BE49-F238E27FC236}">
                <a16:creationId xmlns:a16="http://schemas.microsoft.com/office/drawing/2014/main" id="{1B5BD876-66E4-F529-6167-A123E1281441}"/>
              </a:ext>
            </a:extLst>
          </p:cNvPr>
          <p:cNvSpPr txBox="1"/>
          <p:nvPr/>
        </p:nvSpPr>
        <p:spPr>
          <a:xfrm flipH="1">
            <a:off x="2997843" y="246914"/>
            <a:ext cx="5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393F2A4-8FF0-F946-7D2C-8579E9A61D33}"/>
              </a:ext>
            </a:extLst>
          </p:cNvPr>
          <p:cNvSpPr txBox="1"/>
          <p:nvPr/>
        </p:nvSpPr>
        <p:spPr>
          <a:xfrm>
            <a:off x="10668001" y="3365500"/>
            <a:ext cx="134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New wire to route address back to the PC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F5C67730-0AD7-CA0F-0D53-C74E3BF2B98E}"/>
              </a:ext>
            </a:extLst>
          </p:cNvPr>
          <p:cNvCxnSpPr/>
          <p:nvPr/>
        </p:nvCxnSpPr>
        <p:spPr>
          <a:xfrm flipH="1">
            <a:off x="10287000" y="3530600"/>
            <a:ext cx="4191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3D03820-04D3-F842-748E-75514D0D4005}"/>
              </a:ext>
            </a:extLst>
          </p:cNvPr>
          <p:cNvSpPr txBox="1"/>
          <p:nvPr/>
        </p:nvSpPr>
        <p:spPr>
          <a:xfrm>
            <a:off x="10655301" y="2755900"/>
            <a:ext cx="134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New JR Control Signal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55C4F776-4641-0AAF-461E-7D5F37E2F043}"/>
              </a:ext>
            </a:extLst>
          </p:cNvPr>
          <p:cNvCxnSpPr>
            <a:cxnSpLocks/>
          </p:cNvCxnSpPr>
          <p:nvPr/>
        </p:nvCxnSpPr>
        <p:spPr>
          <a:xfrm flipH="1" flipV="1">
            <a:off x="9956800" y="1803400"/>
            <a:ext cx="698500" cy="109220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A96D342-F823-BEB9-5A99-1659B4DD4FCF}"/>
              </a:ext>
            </a:extLst>
          </p:cNvPr>
          <p:cNvSpPr txBox="1"/>
          <p:nvPr/>
        </p:nvSpPr>
        <p:spPr>
          <a:xfrm>
            <a:off x="10604500" y="1612900"/>
            <a:ext cx="158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Updated logic to control PC address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88780640-5A4F-90AD-371A-7C5FA60551C5}"/>
              </a:ext>
            </a:extLst>
          </p:cNvPr>
          <p:cNvCxnSpPr>
            <a:cxnSpLocks/>
            <a:endCxn id="1026" idx="2"/>
          </p:cNvCxnSpPr>
          <p:nvPr/>
        </p:nvCxnSpPr>
        <p:spPr>
          <a:xfrm flipH="1" flipV="1">
            <a:off x="8720671" y="1365375"/>
            <a:ext cx="1909229" cy="45072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089A0EA3-A16F-3D3E-9542-4C741815C34F}"/>
                  </a:ext>
                </a:extLst>
              </p14:cNvPr>
              <p14:cNvContentPartPr/>
              <p14:nvPr/>
            </p14:nvContentPartPr>
            <p14:xfrm>
              <a:off x="5710740" y="5595580"/>
              <a:ext cx="513360" cy="36360"/>
            </p14:xfrm>
          </p:contentPart>
        </mc:Choice>
        <mc:Fallback xmlns=""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089A0EA3-A16F-3D3E-9542-4C741815C34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674740" y="5523940"/>
                <a:ext cx="585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865BAD95-5AF4-8599-F484-416C045DCE24}"/>
                  </a:ext>
                </a:extLst>
              </p14:cNvPr>
              <p14:cNvContentPartPr/>
              <p14:nvPr/>
            </p14:nvContentPartPr>
            <p14:xfrm>
              <a:off x="3276420" y="5524300"/>
              <a:ext cx="2086920" cy="106560"/>
            </p14:xfrm>
          </p:contentPart>
        </mc:Choice>
        <mc:Fallback xmlns=""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865BAD95-5AF4-8599-F484-416C045DCE2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240780" y="5452660"/>
                <a:ext cx="21585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032D89AA-7F2E-AF36-5DC9-38188FA80F6B}"/>
                  </a:ext>
                </a:extLst>
              </p14:cNvPr>
              <p14:cNvContentPartPr/>
              <p14:nvPr/>
            </p14:nvContentPartPr>
            <p14:xfrm>
              <a:off x="8405986" y="1200080"/>
              <a:ext cx="288000" cy="319320"/>
            </p14:xfrm>
          </p:contentPart>
        </mc:Choice>
        <mc:Fallback xmlns=""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032D89AA-7F2E-AF36-5DC9-38188FA80F6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396986" y="1191440"/>
                <a:ext cx="305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160F7C6A-217B-BB24-7322-9C568C7755A3}"/>
                  </a:ext>
                </a:extLst>
              </p14:cNvPr>
              <p14:cNvContentPartPr/>
              <p14:nvPr/>
            </p14:nvContentPartPr>
            <p14:xfrm>
              <a:off x="505339" y="600356"/>
              <a:ext cx="3445560" cy="111600"/>
            </p14:xfrm>
          </p:contentPart>
        </mc:Choice>
        <mc:Fallback xmlns=""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160F7C6A-217B-BB24-7322-9C568C7755A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9339" y="528716"/>
                <a:ext cx="3517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5AA7CF76-59E0-C482-9CD3-FCC1A44BE7B2}"/>
                  </a:ext>
                </a:extLst>
              </p14:cNvPr>
              <p14:cNvContentPartPr/>
              <p14:nvPr/>
            </p14:nvContentPartPr>
            <p14:xfrm>
              <a:off x="479779" y="1506836"/>
              <a:ext cx="56160" cy="190944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5AA7CF76-59E0-C482-9CD3-FCC1A44BE7B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3779" y="1434836"/>
                <a:ext cx="127800" cy="20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11179021-7413-6E5A-D107-05689B59CEA1}"/>
                  </a:ext>
                </a:extLst>
              </p14:cNvPr>
              <p14:cNvContentPartPr/>
              <p14:nvPr/>
            </p14:nvContentPartPr>
            <p14:xfrm>
              <a:off x="462139" y="671996"/>
              <a:ext cx="95040" cy="2723040"/>
            </p14:xfrm>
          </p:contentPart>
        </mc:Choice>
        <mc:Fallback xmlns=""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11179021-7413-6E5A-D107-05689B59CEA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26499" y="600356"/>
                <a:ext cx="166680" cy="28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B3FD5547-DA61-8290-6C88-342781581E78}"/>
                  </a:ext>
                </a:extLst>
              </p14:cNvPr>
              <p14:cNvContentPartPr/>
              <p14:nvPr/>
            </p14:nvContentPartPr>
            <p14:xfrm>
              <a:off x="4384339" y="815276"/>
              <a:ext cx="127440" cy="2757960"/>
            </p14:xfrm>
          </p:contentPart>
        </mc:Choice>
        <mc:Fallback xmlns=""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B3FD5547-DA61-8290-6C88-342781581E7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348699" y="743636"/>
                <a:ext cx="199080" cy="29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E042FA64-41D7-9DCD-077E-B29801F424EA}"/>
                  </a:ext>
                </a:extLst>
              </p14:cNvPr>
              <p14:cNvContentPartPr/>
              <p14:nvPr/>
            </p14:nvContentPartPr>
            <p14:xfrm>
              <a:off x="4385059" y="2003276"/>
              <a:ext cx="57600" cy="294480"/>
            </p14:xfrm>
          </p:contentPart>
        </mc:Choice>
        <mc:Fallback xmlns=""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E042FA64-41D7-9DCD-077E-B29801F424E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349419" y="1931276"/>
                <a:ext cx="1292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B155CAAC-5CC3-EF2D-0EB1-D650CF8E3ED4}"/>
                  </a:ext>
                </a:extLst>
              </p14:cNvPr>
              <p14:cNvContentPartPr/>
              <p14:nvPr/>
            </p14:nvContentPartPr>
            <p14:xfrm>
              <a:off x="10160899" y="4683476"/>
              <a:ext cx="153720" cy="2014560"/>
            </p14:xfrm>
          </p:contentPart>
        </mc:Choice>
        <mc:Fallback xmlns=""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B155CAAC-5CC3-EF2D-0EB1-D650CF8E3ED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124899" y="4611476"/>
                <a:ext cx="225360" cy="21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90F0F0EA-1F98-8FCE-FD54-A7C67DB9E24C}"/>
                  </a:ext>
                </a:extLst>
              </p14:cNvPr>
              <p14:cNvContentPartPr/>
              <p14:nvPr/>
            </p14:nvContentPartPr>
            <p14:xfrm>
              <a:off x="5687899" y="1704476"/>
              <a:ext cx="1757160" cy="316800"/>
            </p14:xfrm>
          </p:contentPart>
        </mc:Choice>
        <mc:Fallback xmlns=""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90F0F0EA-1F98-8FCE-FD54-A7C67DB9E24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52259" y="1632836"/>
                <a:ext cx="1828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FCF242EE-5647-E8B8-06D0-DFFC50B40D3A}"/>
                  </a:ext>
                </a:extLst>
              </p14:cNvPr>
              <p14:cNvContentPartPr/>
              <p14:nvPr/>
            </p14:nvContentPartPr>
            <p14:xfrm>
              <a:off x="5691859" y="1271396"/>
              <a:ext cx="1717920" cy="216360"/>
            </p14:xfrm>
          </p:contentPart>
        </mc:Choice>
        <mc:Fallback xmlns=""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FCF242EE-5647-E8B8-06D0-DFFC50B40D3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656219" y="1199756"/>
                <a:ext cx="1789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E6B769A2-C8D1-E3B1-8E4A-5340993EECCE}"/>
                  </a:ext>
                </a:extLst>
              </p14:cNvPr>
              <p14:cNvContentPartPr/>
              <p14:nvPr/>
            </p14:nvContentPartPr>
            <p14:xfrm>
              <a:off x="7731619" y="1655516"/>
              <a:ext cx="1630800" cy="289800"/>
            </p14:xfrm>
          </p:contentPart>
        </mc:Choice>
        <mc:Fallback xmlns=""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E6B769A2-C8D1-E3B1-8E4A-5340993EECC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95979" y="1583516"/>
                <a:ext cx="1702440" cy="433440"/>
              </a:xfrm>
              <a:prstGeom prst="rect">
                <a:avLst/>
              </a:prstGeom>
            </p:spPr>
          </p:pic>
        </mc:Fallback>
      </mc:AlternateContent>
      <p:sp>
        <p:nvSpPr>
          <p:cNvPr id="1069" name="TextBox 1068">
            <a:extLst>
              <a:ext uri="{FF2B5EF4-FFF2-40B4-BE49-F238E27FC236}">
                <a16:creationId xmlns:a16="http://schemas.microsoft.com/office/drawing/2014/main" id="{644CF6C5-2F4D-04E0-8087-B935C6F0CC49}"/>
              </a:ext>
            </a:extLst>
          </p:cNvPr>
          <p:cNvSpPr txBox="1"/>
          <p:nvPr/>
        </p:nvSpPr>
        <p:spPr>
          <a:xfrm>
            <a:off x="10338619" y="5435191"/>
            <a:ext cx="163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Correct address for PC established here</a:t>
            </a:r>
          </a:p>
        </p:txBody>
      </p: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33C60D48-2F6A-872C-02B6-6794DDC901CD}"/>
              </a:ext>
            </a:extLst>
          </p:cNvPr>
          <p:cNvCxnSpPr>
            <a:cxnSpLocks/>
          </p:cNvCxnSpPr>
          <p:nvPr/>
        </p:nvCxnSpPr>
        <p:spPr>
          <a:xfrm flipH="1" flipV="1">
            <a:off x="7403690" y="4306529"/>
            <a:ext cx="2939845" cy="128802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6A644AA-CDD8-6D0F-4B56-49B3DD8775EF}"/>
              </a:ext>
            </a:extLst>
          </p:cNvPr>
          <p:cNvSpPr txBox="1"/>
          <p:nvPr/>
        </p:nvSpPr>
        <p:spPr>
          <a:xfrm>
            <a:off x="6508361" y="4157715"/>
            <a:ext cx="28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9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F7C3C3C0-A0D8-C2D2-1085-801633B88324}"/>
              </a:ext>
            </a:extLst>
          </p:cNvPr>
          <p:cNvSpPr txBox="1"/>
          <p:nvPr/>
        </p:nvSpPr>
        <p:spPr>
          <a:xfrm>
            <a:off x="6503447" y="3739843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9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FF9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8A531530-78BF-9FF5-3A65-93E500018549}"/>
              </a:ext>
            </a:extLst>
          </p:cNvPr>
          <p:cNvSpPr txBox="1"/>
          <p:nvPr/>
        </p:nvSpPr>
        <p:spPr>
          <a:xfrm rot="16200000">
            <a:off x="4709061" y="3331805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B4D939C-9571-01B5-B011-04A73765C1D6}"/>
              </a:ext>
            </a:extLst>
          </p:cNvPr>
          <p:cNvSpPr txBox="1"/>
          <p:nvPr/>
        </p:nvSpPr>
        <p:spPr>
          <a:xfrm rot="16200000">
            <a:off x="7496508" y="3680852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55FAFEFF-9BDC-29E7-0854-07880C7F4ACF}"/>
              </a:ext>
            </a:extLst>
          </p:cNvPr>
          <p:cNvSpPr txBox="1"/>
          <p:nvPr/>
        </p:nvSpPr>
        <p:spPr>
          <a:xfrm rot="16200000">
            <a:off x="9458044" y="4678826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D1E57-7C39-9A8A-D925-88862697D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10FC2FC-6DAF-536F-740C-F49D0BE6D408}"/>
              </a:ext>
            </a:extLst>
          </p:cNvPr>
          <p:cNvSpPr txBox="1"/>
          <p:nvPr/>
        </p:nvSpPr>
        <p:spPr>
          <a:xfrm>
            <a:off x="10363180" y="215900"/>
            <a:ext cx="17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Q2:</a:t>
            </a:r>
            <a:br>
              <a:rPr lang="en-US" dirty="0"/>
            </a:br>
            <a:r>
              <a:rPr lang="en-US" dirty="0"/>
              <a:t>Store Word (</a:t>
            </a:r>
            <a:r>
              <a:rPr lang="en-US" dirty="0" err="1"/>
              <a:t>sw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Datapath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37E98C-7DE6-931F-082E-8431DF7E78AA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37E98C-7DE6-931F-082E-8431DF7E7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63C2531-9C7F-4C39-63FB-B1C0EEC5EAF6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63C2531-9C7F-4C39-63FB-B1C0EEC5E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8AC9A6CB-1715-C34B-8D57-94D75D2FA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313615-FB85-BA37-414C-7823FFACA8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78" y="5433120"/>
            <a:ext cx="2621852" cy="114408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D1B466-1827-2E88-7BB9-1B518609D8A2}"/>
                  </a:ext>
                </a:extLst>
              </p14:cNvPr>
              <p14:cNvContentPartPr/>
              <p14:nvPr/>
            </p14:nvContentPartPr>
            <p14:xfrm>
              <a:off x="1249560" y="3748920"/>
              <a:ext cx="2509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D1B466-1827-2E88-7BB9-1B518609D8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3920" y="3676920"/>
                <a:ext cx="322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79D9BE-994C-F056-10BF-E569513D7F6B}"/>
                  </a:ext>
                </a:extLst>
              </p14:cNvPr>
              <p14:cNvContentPartPr/>
              <p14:nvPr/>
            </p14:nvContentPartPr>
            <p14:xfrm>
              <a:off x="1300680" y="2520960"/>
              <a:ext cx="686880" cy="114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79D9BE-994C-F056-10BF-E569513D7F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64680" y="2448960"/>
                <a:ext cx="758520" cy="12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6C3DB2-E1B0-29F8-B770-D8ED23303667}"/>
                  </a:ext>
                </a:extLst>
              </p14:cNvPr>
              <p14:cNvContentPartPr/>
              <p14:nvPr/>
            </p14:nvContentPartPr>
            <p14:xfrm>
              <a:off x="1714320" y="3016680"/>
              <a:ext cx="309960" cy="39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6C3DB2-E1B0-29F8-B770-D8ED233036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8680" y="2945040"/>
                <a:ext cx="381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89F142-44A2-963C-7C45-A3E5CDF2FB32}"/>
                  </a:ext>
                </a:extLst>
              </p14:cNvPr>
              <p14:cNvContentPartPr/>
              <p14:nvPr/>
            </p14:nvContentPartPr>
            <p14:xfrm>
              <a:off x="2712600" y="4206120"/>
              <a:ext cx="242640" cy="16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89F142-44A2-963C-7C45-A3E5CDF2FB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76960" y="4134120"/>
                <a:ext cx="314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FB3045-2DFB-6987-FB2B-8AF85E1D942E}"/>
                  </a:ext>
                </a:extLst>
              </p14:cNvPr>
              <p14:cNvContentPartPr/>
              <p14:nvPr/>
            </p14:nvContentPartPr>
            <p14:xfrm>
              <a:off x="2422800" y="2088240"/>
              <a:ext cx="116280" cy="73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FB3045-2DFB-6987-FB2B-8AF85E1D94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87160" y="2016600"/>
                <a:ext cx="18792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ECA845-D53E-6F9E-27DA-013BD58A0645}"/>
                  </a:ext>
                </a:extLst>
              </p14:cNvPr>
              <p14:cNvContentPartPr/>
              <p14:nvPr/>
            </p14:nvContentPartPr>
            <p14:xfrm>
              <a:off x="417240" y="2003640"/>
              <a:ext cx="2120400" cy="162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ECA845-D53E-6F9E-27DA-013BD58A06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1600" y="1932000"/>
                <a:ext cx="2192040" cy="17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5E9F51-6F15-403B-B072-8314E1FB81E0}"/>
                  </a:ext>
                </a:extLst>
              </p14:cNvPr>
              <p14:cNvContentPartPr/>
              <p14:nvPr/>
            </p14:nvContentPartPr>
            <p14:xfrm>
              <a:off x="3299220" y="4069800"/>
              <a:ext cx="223560" cy="19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5E9F51-6F15-403B-B072-8314E1FB81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3580" y="3998160"/>
                <a:ext cx="295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B5D25A-C183-16F6-9DC6-6F4BAD7A39E7}"/>
                  </a:ext>
                </a:extLst>
              </p14:cNvPr>
              <p14:cNvContentPartPr/>
              <p14:nvPr/>
            </p14:nvContentPartPr>
            <p14:xfrm>
              <a:off x="3420540" y="4328280"/>
              <a:ext cx="99360" cy="101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B5D25A-C183-16F6-9DC6-6F4BAD7A39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84540" y="4256280"/>
                <a:ext cx="17100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E48046-D5A4-98BD-D164-7A0FF4F17BD5}"/>
                  </a:ext>
                </a:extLst>
              </p14:cNvPr>
              <p14:cNvContentPartPr/>
              <p14:nvPr/>
            </p14:nvContentPartPr>
            <p14:xfrm>
              <a:off x="3459420" y="5214840"/>
              <a:ext cx="1259640" cy="20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E48046-D5A4-98BD-D164-7A0FF4F17B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23780" y="5142840"/>
                <a:ext cx="13312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0B2B38-6F0F-37D6-604B-FDAC7DDF728B}"/>
                  </a:ext>
                </a:extLst>
              </p14:cNvPr>
              <p14:cNvContentPartPr/>
              <p14:nvPr/>
            </p14:nvContentPartPr>
            <p14:xfrm>
              <a:off x="5242500" y="5272080"/>
              <a:ext cx="319320" cy="9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0B2B38-6F0F-37D6-604B-FDAC7DDF728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06860" y="5200080"/>
                <a:ext cx="390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79419A-42E0-9BCC-5447-2E25B22B6144}"/>
                  </a:ext>
                </a:extLst>
              </p14:cNvPr>
              <p14:cNvContentPartPr/>
              <p14:nvPr/>
            </p14:nvContentPartPr>
            <p14:xfrm>
              <a:off x="3450780" y="1752480"/>
              <a:ext cx="77040" cy="2331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79419A-42E0-9BCC-5447-2E25B22B61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14780" y="1680840"/>
                <a:ext cx="148680" cy="24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57E77-6FCB-41E8-30F6-30238698B7BE}"/>
                  </a:ext>
                </a:extLst>
              </p14:cNvPr>
              <p14:cNvContentPartPr/>
              <p14:nvPr/>
            </p14:nvContentPartPr>
            <p14:xfrm>
              <a:off x="3527820" y="1666800"/>
              <a:ext cx="1235520" cy="7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57E77-6FCB-41E8-30F6-30238698B7B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92180" y="1595160"/>
                <a:ext cx="13071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4449C5-2DAE-98A8-8C30-D5863B8DB0FF}"/>
                  </a:ext>
                </a:extLst>
              </p14:cNvPr>
              <p14:cNvContentPartPr/>
              <p14:nvPr/>
            </p14:nvContentPartPr>
            <p14:xfrm>
              <a:off x="3512700" y="3763440"/>
              <a:ext cx="509760" cy="47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4449C5-2DAE-98A8-8C30-D5863B8DB0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060" y="3691440"/>
                <a:ext cx="581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27EB0D-E619-D15A-A989-587374AC5039}"/>
                  </a:ext>
                </a:extLst>
              </p14:cNvPr>
              <p14:cNvContentPartPr/>
              <p14:nvPr/>
            </p14:nvContentPartPr>
            <p14:xfrm>
              <a:off x="3489660" y="4075920"/>
              <a:ext cx="56340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27EB0D-E619-D15A-A989-587374AC503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54020" y="4004280"/>
                <a:ext cx="635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811599-F4BC-15B3-086C-B111BEBC8585}"/>
                  </a:ext>
                </a:extLst>
              </p14:cNvPr>
              <p14:cNvContentPartPr/>
              <p14:nvPr/>
            </p14:nvContentPartPr>
            <p14:xfrm>
              <a:off x="5242500" y="4289760"/>
              <a:ext cx="30384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811599-F4BC-15B3-086C-B111BEBC85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06860" y="4217760"/>
                <a:ext cx="375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0EF880-2FC1-7A33-5FD3-D9A4594C74E5}"/>
                  </a:ext>
                </a:extLst>
              </p14:cNvPr>
              <p14:cNvContentPartPr/>
              <p14:nvPr/>
            </p14:nvContentPartPr>
            <p14:xfrm>
              <a:off x="5250060" y="3885480"/>
              <a:ext cx="349920" cy="4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0EF880-2FC1-7A33-5FD3-D9A4594C74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14420" y="3813480"/>
                <a:ext cx="421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FC63AF-A35F-1698-4176-8E34CBB7F491}"/>
                  </a:ext>
                </a:extLst>
              </p14:cNvPr>
              <p14:cNvContentPartPr/>
              <p14:nvPr/>
            </p14:nvContentPartPr>
            <p14:xfrm>
              <a:off x="5440500" y="1699200"/>
              <a:ext cx="144000" cy="31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FC63AF-A35F-1698-4176-8E34CBB7F49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04860" y="1627200"/>
                <a:ext cx="215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1E31E5-108C-A54E-8CFE-A075AA1F3DDC}"/>
                  </a:ext>
                </a:extLst>
              </p14:cNvPr>
              <p14:cNvContentPartPr/>
              <p14:nvPr/>
            </p14:nvContentPartPr>
            <p14:xfrm>
              <a:off x="5905260" y="1697760"/>
              <a:ext cx="1726200" cy="276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1E31E5-108C-A54E-8CFE-A075AA1F3DD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69620" y="1626120"/>
                <a:ext cx="17978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751E3E-6FE5-4947-4DC8-C3D129A8C9B0}"/>
                  </a:ext>
                </a:extLst>
              </p14:cNvPr>
              <p14:cNvContentPartPr/>
              <p14:nvPr/>
            </p14:nvContentPartPr>
            <p14:xfrm>
              <a:off x="7962660" y="2247120"/>
              <a:ext cx="899280" cy="39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751E3E-6FE5-4947-4DC8-C3D129A8C9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927020" y="2175480"/>
                <a:ext cx="970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CE24A5-9546-FDEB-0981-9DAE5066FE2D}"/>
                  </a:ext>
                </a:extLst>
              </p14:cNvPr>
              <p14:cNvContentPartPr/>
              <p14:nvPr/>
            </p14:nvContentPartPr>
            <p14:xfrm>
              <a:off x="8816220" y="2278440"/>
              <a:ext cx="61920" cy="1688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CE24A5-9546-FDEB-0981-9DAE5066FE2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80220" y="2206440"/>
                <a:ext cx="13356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DB8326-61EE-2166-EE16-93830EF0A24D}"/>
                  </a:ext>
                </a:extLst>
              </p14:cNvPr>
              <p14:cNvContentPartPr/>
              <p14:nvPr/>
            </p14:nvContentPartPr>
            <p14:xfrm>
              <a:off x="5920380" y="3845880"/>
              <a:ext cx="784440" cy="25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DB8326-61EE-2166-EE16-93830EF0A24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84740" y="3774240"/>
                <a:ext cx="856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66EBBF-8CBB-57CF-54B4-B229AA24413F}"/>
                  </a:ext>
                </a:extLst>
              </p14:cNvPr>
              <p14:cNvContentPartPr/>
              <p14:nvPr/>
            </p14:nvContentPartPr>
            <p14:xfrm>
              <a:off x="5897700" y="4410360"/>
              <a:ext cx="866880" cy="885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66EBBF-8CBB-57CF-54B4-B229AA24413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62060" y="4338360"/>
                <a:ext cx="938520" cy="10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4EE6584-1586-91E2-88A1-684FB2D164A0}"/>
                  </a:ext>
                </a:extLst>
              </p14:cNvPr>
              <p14:cNvContentPartPr/>
              <p14:nvPr/>
            </p14:nvContentPartPr>
            <p14:xfrm>
              <a:off x="7414020" y="4220640"/>
              <a:ext cx="189720" cy="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4EE6584-1586-91E2-88A1-684FB2D164A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378380" y="4149000"/>
                <a:ext cx="261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A03E11-0A18-1CE1-EDEA-7A02486680D8}"/>
                  </a:ext>
                </a:extLst>
              </p14:cNvPr>
              <p14:cNvContentPartPr/>
              <p14:nvPr/>
            </p14:nvContentPartPr>
            <p14:xfrm>
              <a:off x="3465900" y="5334120"/>
              <a:ext cx="2145960" cy="267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A03E11-0A18-1CE1-EDEA-7A02486680D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30260" y="5262120"/>
                <a:ext cx="2217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1B8DB1-2040-5D89-DD83-6AA2DA4DE21C}"/>
                  </a:ext>
                </a:extLst>
              </p14:cNvPr>
              <p14:cNvContentPartPr/>
              <p14:nvPr/>
            </p14:nvContentPartPr>
            <p14:xfrm>
              <a:off x="5288220" y="2132880"/>
              <a:ext cx="273600" cy="16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1B8DB1-2040-5D89-DD83-6AA2DA4DE2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52580" y="2061240"/>
                <a:ext cx="345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2BB7298-1A32-55D3-E98E-0FDC4E0DE520}"/>
                  </a:ext>
                </a:extLst>
              </p14:cNvPr>
              <p14:cNvContentPartPr/>
              <p14:nvPr/>
            </p14:nvContentPartPr>
            <p14:xfrm>
              <a:off x="5897700" y="5595720"/>
              <a:ext cx="482400" cy="29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2BB7298-1A32-55D3-E98E-0FDC4E0DE5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62060" y="5523720"/>
                <a:ext cx="554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FF22E7C-FE76-1733-2CDA-F83D0735DC3D}"/>
                  </a:ext>
                </a:extLst>
              </p14:cNvPr>
              <p14:cNvContentPartPr/>
              <p14:nvPr/>
            </p14:nvContentPartPr>
            <p14:xfrm>
              <a:off x="5935860" y="2094360"/>
              <a:ext cx="1477800" cy="62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FF22E7C-FE76-1733-2CDA-F83D0735DC3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00220" y="2022360"/>
                <a:ext cx="1549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45B5E4-D400-4F05-771D-B6783212D6DA}"/>
                  </a:ext>
                </a:extLst>
              </p14:cNvPr>
              <p14:cNvContentPartPr/>
              <p14:nvPr/>
            </p14:nvContentPartPr>
            <p14:xfrm>
              <a:off x="7412580" y="2118480"/>
              <a:ext cx="26280" cy="630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45B5E4-D400-4F05-771D-B6783212D6D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376940" y="2046480"/>
                <a:ext cx="9792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5A2EAAA-CBC1-4D0E-825E-CC9F94445FB5}"/>
                  </a:ext>
                </a:extLst>
              </p14:cNvPr>
              <p14:cNvContentPartPr/>
              <p14:nvPr/>
            </p14:nvContentPartPr>
            <p14:xfrm>
              <a:off x="7382700" y="2758560"/>
              <a:ext cx="39600" cy="93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5A2EAAA-CBC1-4D0E-825E-CC9F94445FB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47060" y="2686560"/>
                <a:ext cx="11124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7E7D27-C1BF-36CA-C8B8-E01E4E7E9274}"/>
                  </a:ext>
                </a:extLst>
              </p14:cNvPr>
              <p14:cNvContentPartPr/>
              <p14:nvPr/>
            </p14:nvContentPartPr>
            <p14:xfrm>
              <a:off x="7405740" y="3703200"/>
              <a:ext cx="16200" cy="860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7E7D27-C1BF-36CA-C8B8-E01E4E7E927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370100" y="3631200"/>
                <a:ext cx="8784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992502-72A6-1CA0-4395-3C6A479C2530}"/>
                  </a:ext>
                </a:extLst>
              </p14:cNvPr>
              <p14:cNvContentPartPr/>
              <p14:nvPr/>
            </p14:nvContentPartPr>
            <p14:xfrm>
              <a:off x="7381980" y="4571880"/>
              <a:ext cx="25920" cy="1325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F992502-72A6-1CA0-4395-3C6A479C253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346340" y="4499880"/>
                <a:ext cx="9756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3B5873-20D9-4A0F-1FEC-78B33ECF2ABE}"/>
                  </a:ext>
                </a:extLst>
              </p14:cNvPr>
              <p14:cNvContentPartPr/>
              <p14:nvPr/>
            </p14:nvContentPartPr>
            <p14:xfrm>
              <a:off x="6621300" y="5852040"/>
              <a:ext cx="815040" cy="131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3B5873-20D9-4A0F-1FEC-78B33ECF2AB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585660" y="5780040"/>
                <a:ext cx="8866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851E8-24B4-F68D-F750-F2BF4DCF2A33}"/>
                  </a:ext>
                </a:extLst>
              </p14:cNvPr>
              <p14:cNvContentPartPr/>
              <p14:nvPr/>
            </p14:nvContentPartPr>
            <p14:xfrm>
              <a:off x="7985700" y="4243560"/>
              <a:ext cx="220320" cy="9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851E8-24B4-F68D-F750-F2BF4DCF2A3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50060" y="4171560"/>
                <a:ext cx="291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01214D-774A-67B9-D445-AE371195518E}"/>
                  </a:ext>
                </a:extLst>
              </p14:cNvPr>
              <p14:cNvContentPartPr/>
              <p14:nvPr/>
            </p14:nvContentPartPr>
            <p14:xfrm>
              <a:off x="5905260" y="4289640"/>
              <a:ext cx="1715040" cy="617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01214D-774A-67B9-D445-AE371195518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69620" y="4217640"/>
                <a:ext cx="17866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5A2B0FE-F6C6-BC4E-62CD-080F9B550949}"/>
                  </a:ext>
                </a:extLst>
              </p14:cNvPr>
              <p14:cNvContentPartPr/>
              <p14:nvPr/>
            </p14:nvContentPartPr>
            <p14:xfrm>
              <a:off x="7977780" y="4914960"/>
              <a:ext cx="251280" cy="23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5A2B0FE-F6C6-BC4E-62CD-080F9B55094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942140" y="4842960"/>
                <a:ext cx="322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CF49C5-A40E-E362-39D0-8EBA4B9C8364}"/>
                  </a:ext>
                </a:extLst>
              </p14:cNvPr>
              <p14:cNvContentPartPr/>
              <p14:nvPr/>
            </p14:nvContentPartPr>
            <p14:xfrm>
              <a:off x="396180" y="3368040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CF49C5-A40E-E362-39D0-8EBA4B9C836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0540" y="32960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5F00C22-A184-4458-3C08-7F024C35B54E}"/>
                  </a:ext>
                </a:extLst>
              </p14:cNvPr>
              <p14:cNvContentPartPr/>
              <p14:nvPr/>
            </p14:nvContentPartPr>
            <p14:xfrm>
              <a:off x="830340" y="3733800"/>
              <a:ext cx="109080" cy="12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5F00C22-A184-4458-3C08-7F024C35B5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4700" y="3661800"/>
                <a:ext cx="180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D82583F-66A5-D9EA-B112-DE3994E31493}"/>
                  </a:ext>
                </a:extLst>
              </p14:cNvPr>
              <p14:cNvContentPartPr/>
              <p14:nvPr/>
            </p14:nvContentPartPr>
            <p14:xfrm>
              <a:off x="6819660" y="4442040"/>
              <a:ext cx="336240" cy="991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D82583F-66A5-D9EA-B112-DE3994E3149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784020" y="4370400"/>
                <a:ext cx="407880" cy="11347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45D46B0-2B3A-4F8B-98B4-67497ECC38E6}"/>
              </a:ext>
            </a:extLst>
          </p:cNvPr>
          <p:cNvSpPr txBox="1"/>
          <p:nvPr/>
        </p:nvSpPr>
        <p:spPr>
          <a:xfrm>
            <a:off x="621842" y="3122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A00C33-C8D6-C2D0-B7FC-08D67DF9B0B2}"/>
                  </a:ext>
                </a:extLst>
              </p14:cNvPr>
              <p14:cNvContentPartPr/>
              <p14:nvPr/>
            </p14:nvContentPartPr>
            <p14:xfrm>
              <a:off x="5912820" y="2232300"/>
              <a:ext cx="1388160" cy="189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A00C33-C8D6-C2D0-B7FC-08D67DF9B0B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77180" y="2160660"/>
                <a:ext cx="1459800" cy="204084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9A963A97-6E0F-56B1-6AB5-D9E8376E936C}"/>
              </a:ext>
            </a:extLst>
          </p:cNvPr>
          <p:cNvSpPr txBox="1"/>
          <p:nvPr/>
        </p:nvSpPr>
        <p:spPr>
          <a:xfrm>
            <a:off x="8847180" y="36577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6B21E0-A9F9-1825-F06E-68A405240B97}"/>
              </a:ext>
            </a:extLst>
          </p:cNvPr>
          <p:cNvSpPr txBox="1"/>
          <p:nvPr/>
        </p:nvSpPr>
        <p:spPr>
          <a:xfrm>
            <a:off x="3636320" y="406789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E184DC-B303-1AF7-B6AE-960661CB2E40}"/>
              </a:ext>
            </a:extLst>
          </p:cNvPr>
          <p:cNvSpPr txBox="1"/>
          <p:nvPr/>
        </p:nvSpPr>
        <p:spPr>
          <a:xfrm>
            <a:off x="6313202" y="3944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C15E63-7DA0-D5BD-0B91-6E301AAADBC7}"/>
              </a:ext>
            </a:extLst>
          </p:cNvPr>
          <p:cNvSpPr txBox="1"/>
          <p:nvPr/>
        </p:nvSpPr>
        <p:spPr>
          <a:xfrm>
            <a:off x="7984980" y="3727373"/>
            <a:ext cx="1214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rs1 + </a:t>
            </a:r>
            <a:r>
              <a:rPr lang="en-US" sz="1050" dirty="0" err="1">
                <a:solidFill>
                  <a:srgbClr val="FF0000"/>
                </a:solidFill>
              </a:rPr>
              <a:t>imm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69C179-4EC9-0D50-D118-EE853D9FC338}"/>
              </a:ext>
            </a:extLst>
          </p:cNvPr>
          <p:cNvSpPr txBox="1"/>
          <p:nvPr/>
        </p:nvSpPr>
        <p:spPr>
          <a:xfrm>
            <a:off x="8208780" y="4571160"/>
            <a:ext cx="1214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428D2C-5155-999D-A43F-3C4067B1433F}"/>
                  </a:ext>
                </a:extLst>
              </p14:cNvPr>
              <p14:cNvContentPartPr/>
              <p14:nvPr/>
            </p14:nvContentPartPr>
            <p14:xfrm>
              <a:off x="563580" y="3588840"/>
              <a:ext cx="327240" cy="191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428D2C-5155-999D-A43F-3C4067B1433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7940" y="3516840"/>
                <a:ext cx="398880" cy="33516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2E75D82-4EFE-7DE4-C191-4654BDC2E655}"/>
              </a:ext>
            </a:extLst>
          </p:cNvPr>
          <p:cNvSpPr txBox="1"/>
          <p:nvPr/>
        </p:nvSpPr>
        <p:spPr>
          <a:xfrm>
            <a:off x="4613642" y="33941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FBA899-C14B-CCD7-978F-7C966D5C0EC0}"/>
              </a:ext>
            </a:extLst>
          </p:cNvPr>
          <p:cNvSpPr txBox="1"/>
          <p:nvPr/>
        </p:nvSpPr>
        <p:spPr>
          <a:xfrm>
            <a:off x="8553482" y="51183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C3F89-E4F5-A5A0-B16A-BA4EC0CD953C}"/>
              </a:ext>
            </a:extLst>
          </p:cNvPr>
          <p:cNvSpPr txBox="1"/>
          <p:nvPr/>
        </p:nvSpPr>
        <p:spPr>
          <a:xfrm>
            <a:off x="4212974" y="4763117"/>
            <a:ext cx="8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16899-51A4-C18F-28AD-99D10D7998A0}"/>
              </a:ext>
            </a:extLst>
          </p:cNvPr>
          <p:cNvSpPr txBox="1"/>
          <p:nvPr/>
        </p:nvSpPr>
        <p:spPr>
          <a:xfrm>
            <a:off x="3731517" y="348607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AF071-69AF-8798-2ECA-21592388133C}"/>
              </a:ext>
            </a:extLst>
          </p:cNvPr>
          <p:cNvSpPr txBox="1"/>
          <p:nvPr/>
        </p:nvSpPr>
        <p:spPr>
          <a:xfrm>
            <a:off x="6887050" y="4373179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999AA-71CD-15D1-E3D5-F0439B11B42D}"/>
              </a:ext>
            </a:extLst>
          </p:cNvPr>
          <p:cNvSpPr txBox="1"/>
          <p:nvPr/>
        </p:nvSpPr>
        <p:spPr>
          <a:xfrm>
            <a:off x="6400083" y="3503092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64648-62F2-CB58-1FF2-4881E76108CA}"/>
              </a:ext>
            </a:extLst>
          </p:cNvPr>
          <p:cNvSpPr txBox="1"/>
          <p:nvPr/>
        </p:nvSpPr>
        <p:spPr>
          <a:xfrm>
            <a:off x="6413205" y="4052704"/>
            <a:ext cx="8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8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BA10B-F932-E728-35A9-592461A5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C904DB4-D21F-C997-E5BE-93E969E62ED2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C904DB4-D21F-C997-E5BE-93E969E62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B710279-0CC5-DBC2-83F4-2E344D9D8990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B710279-0CC5-DBC2-83F4-2E344D9D8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F2EA5289-70A8-927D-9441-9BCD0DF42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ECD42-9815-DE0D-A162-B622242CD574}"/>
              </a:ext>
            </a:extLst>
          </p:cNvPr>
          <p:cNvSpPr txBox="1"/>
          <p:nvPr/>
        </p:nvSpPr>
        <p:spPr>
          <a:xfrm>
            <a:off x="10337800" y="141383"/>
            <a:ext cx="17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Q3:</a:t>
            </a:r>
            <a:br>
              <a:rPr lang="en-US" dirty="0"/>
            </a:br>
            <a:r>
              <a:rPr lang="en-US" dirty="0"/>
              <a:t>Jump Link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br>
              <a:rPr lang="en-US" dirty="0"/>
            </a:br>
            <a:r>
              <a:rPr lang="en-US" dirty="0"/>
              <a:t>Datapath</a:t>
            </a:r>
          </a:p>
        </p:txBody>
      </p:sp>
    </p:spTree>
    <p:extLst>
      <p:ext uri="{BB962C8B-B14F-4D97-AF65-F5344CB8AC3E}">
        <p14:creationId xmlns:p14="http://schemas.microsoft.com/office/powerpoint/2010/main" val="221152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C7AA-0F3B-6F59-6C32-C09E2D8D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A669E80-D437-A28B-DCA4-CA879813F66D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A669E80-D437-A28B-DCA4-CA879813F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AFE58A2-A66C-D4C5-CD94-31DEED190342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AFE58A2-A66C-D4C5-CD94-31DEED1903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78751FCE-800F-6950-9576-FCB6CA42C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8171A-4833-89E5-2DB4-7510535F82BB}"/>
              </a:ext>
            </a:extLst>
          </p:cNvPr>
          <p:cNvSpPr txBox="1"/>
          <p:nvPr/>
        </p:nvSpPr>
        <p:spPr>
          <a:xfrm>
            <a:off x="10337800" y="141383"/>
            <a:ext cx="17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Q4:</a:t>
            </a:r>
            <a:br>
              <a:rPr lang="en-US" dirty="0"/>
            </a:br>
            <a:r>
              <a:rPr lang="en-US" dirty="0"/>
              <a:t>Load Upper Immediate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Datapath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6E9CE9-46BC-2264-A7B5-93D71D583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43" y="5419671"/>
            <a:ext cx="2662382" cy="11617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C6219B-3B3D-BEE3-2789-532FBCF8834C}"/>
              </a:ext>
            </a:extLst>
          </p:cNvPr>
          <p:cNvSpPr txBox="1"/>
          <p:nvPr/>
        </p:nvSpPr>
        <p:spPr>
          <a:xfrm>
            <a:off x="133350" y="4972050"/>
            <a:ext cx="3003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lui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rd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,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imm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  #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rd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 =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ui-monospace"/>
              </a:rPr>
              <a:t>imm</a:t>
            </a:r>
            <a:r>
              <a:rPr lang="en-US" b="0" i="0" dirty="0">
                <a:solidFill>
                  <a:srgbClr val="FF0000"/>
                </a:solidFill>
                <a:effectLst/>
                <a:latin typeface="ui-monospace"/>
              </a:rPr>
              <a:t> &lt;&lt; 12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8990B-2EE7-AC3B-2F2D-5DF70B7DC71A}"/>
              </a:ext>
            </a:extLst>
          </p:cNvPr>
          <p:cNvSpPr txBox="1"/>
          <p:nvPr/>
        </p:nvSpPr>
        <p:spPr>
          <a:xfrm>
            <a:off x="4398267" y="566269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50A3DD-A41E-0B8E-A2D5-C41F576CE1A8}"/>
                  </a:ext>
                </a:extLst>
              </p14:cNvPr>
              <p14:cNvContentPartPr/>
              <p14:nvPr/>
            </p14:nvContentPartPr>
            <p14:xfrm>
              <a:off x="1247745" y="3734715"/>
              <a:ext cx="228240" cy="1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50A3DD-A41E-0B8E-A2D5-C41F576CE1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1745" y="3663075"/>
                <a:ext cx="299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32F4E2-5AA3-62C5-171A-0F023299CB3F}"/>
                  </a:ext>
                </a:extLst>
              </p14:cNvPr>
              <p14:cNvContentPartPr/>
              <p14:nvPr/>
            </p14:nvContentPartPr>
            <p14:xfrm>
              <a:off x="1285905" y="2606835"/>
              <a:ext cx="713520" cy="1031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32F4E2-5AA3-62C5-171A-0F023299CB3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49905" y="2535195"/>
                <a:ext cx="78516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FEDD55-FB90-2FFC-CC6B-8187E93BDC54}"/>
                  </a:ext>
                </a:extLst>
              </p14:cNvPr>
              <p14:cNvContentPartPr/>
              <p14:nvPr/>
            </p14:nvContentPartPr>
            <p14:xfrm>
              <a:off x="1838145" y="2999595"/>
              <a:ext cx="171000" cy="3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FEDD55-FB90-2FFC-CC6B-8187E93BDC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02145" y="2927955"/>
                <a:ext cx="242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EF2565-D6A2-BE8D-B751-8D820B42974D}"/>
                  </a:ext>
                </a:extLst>
              </p14:cNvPr>
              <p14:cNvContentPartPr/>
              <p14:nvPr/>
            </p14:nvContentPartPr>
            <p14:xfrm>
              <a:off x="417945" y="2047035"/>
              <a:ext cx="2144880" cy="154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EF2565-D6A2-BE8D-B751-8D820B42974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2305" y="1975035"/>
                <a:ext cx="2216520" cy="168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07DE8A6-68DF-1A80-BF45-21CEE1F2D3F9}"/>
                  </a:ext>
                </a:extLst>
              </p14:cNvPr>
              <p14:cNvContentPartPr/>
              <p14:nvPr/>
            </p14:nvContentPartPr>
            <p14:xfrm>
              <a:off x="542865" y="3590355"/>
              <a:ext cx="419760" cy="1519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7DE8A6-68DF-1A80-BF45-21CEE1F2D3F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6865" y="3518355"/>
                <a:ext cx="491400" cy="2955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97C2C-7998-9054-DCDA-2A1DF5C28FD8}"/>
              </a:ext>
            </a:extLst>
          </p:cNvPr>
          <p:cNvSpPr txBox="1"/>
          <p:nvPr/>
        </p:nvSpPr>
        <p:spPr>
          <a:xfrm>
            <a:off x="649841" y="305551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45A606-7B30-1579-1D5B-752C16F7BF91}"/>
                  </a:ext>
                </a:extLst>
              </p14:cNvPr>
              <p14:cNvContentPartPr/>
              <p14:nvPr/>
            </p14:nvContentPartPr>
            <p14:xfrm>
              <a:off x="2733825" y="4209915"/>
              <a:ext cx="199080" cy="20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45A606-7B30-1579-1D5B-752C16F7BF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97825" y="4138275"/>
                <a:ext cx="2707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3E86A7-3CAA-F6BB-BF97-B4EF52ABF037}"/>
                  </a:ext>
                </a:extLst>
              </p14:cNvPr>
              <p14:cNvContentPartPr/>
              <p14:nvPr/>
            </p14:nvContentPartPr>
            <p14:xfrm>
              <a:off x="3266985" y="4238355"/>
              <a:ext cx="208800" cy="21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3E86A7-3CAA-F6BB-BF97-B4EF52ABF0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30985" y="4166715"/>
                <a:ext cx="2804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4D5F2B-5AB2-329B-47EC-B86E233C63FF}"/>
                  </a:ext>
                </a:extLst>
              </p14:cNvPr>
              <p14:cNvContentPartPr/>
              <p14:nvPr/>
            </p14:nvContentPartPr>
            <p14:xfrm>
              <a:off x="3495585" y="4248075"/>
              <a:ext cx="720" cy="1772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4D5F2B-5AB2-329B-47EC-B86E233C63F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3585" y="4176075"/>
                <a:ext cx="144000" cy="19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3A9FB8-1739-B81A-13B1-0AEA3CD964FE}"/>
                  </a:ext>
                </a:extLst>
              </p14:cNvPr>
              <p14:cNvContentPartPr/>
              <p14:nvPr/>
            </p14:nvContentPartPr>
            <p14:xfrm>
              <a:off x="3514665" y="6000555"/>
              <a:ext cx="2062440" cy="96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3A9FB8-1739-B81A-13B1-0AEA3CD964F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78665" y="5928915"/>
                <a:ext cx="2134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FD0AC-1799-8460-CCF7-024F9927F43D}"/>
                  </a:ext>
                </a:extLst>
              </p14:cNvPr>
              <p14:cNvContentPartPr/>
              <p14:nvPr/>
            </p14:nvContentPartPr>
            <p14:xfrm>
              <a:off x="3505305" y="5238435"/>
              <a:ext cx="1256400" cy="295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FD0AC-1799-8460-CCF7-024F9927F4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469305" y="5166795"/>
                <a:ext cx="1328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3E6EC43-BB03-630D-A54F-1F228A7ACB5A}"/>
                  </a:ext>
                </a:extLst>
              </p14:cNvPr>
              <p14:cNvContentPartPr/>
              <p14:nvPr/>
            </p14:nvContentPartPr>
            <p14:xfrm>
              <a:off x="5210265" y="5275155"/>
              <a:ext cx="332640" cy="11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3E6EC43-BB03-630D-A54F-1F228A7ACB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74265" y="5203515"/>
                <a:ext cx="4042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B0772D3-C3A3-4F1E-6F3D-F051378F58A8}"/>
                  </a:ext>
                </a:extLst>
              </p14:cNvPr>
              <p14:cNvContentPartPr/>
              <p14:nvPr/>
            </p14:nvContentPartPr>
            <p14:xfrm>
              <a:off x="3445905" y="3741555"/>
              <a:ext cx="582120" cy="516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0772D3-C3A3-4F1E-6F3D-F051378F58A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10265" y="3669915"/>
                <a:ext cx="65376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B3B1D5-E712-947C-96A1-C0556F888249}"/>
                  </a:ext>
                </a:extLst>
              </p14:cNvPr>
              <p14:cNvContentPartPr/>
              <p14:nvPr/>
            </p14:nvContentPartPr>
            <p14:xfrm>
              <a:off x="5238705" y="3876555"/>
              <a:ext cx="323280" cy="38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B3B1D5-E712-947C-96A1-C0556F88824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2705" y="3804915"/>
                <a:ext cx="394920" cy="1825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FFE971A-ADA9-E6EF-FAD9-3F42610679AC}"/>
              </a:ext>
            </a:extLst>
          </p:cNvPr>
          <p:cNvSpPr txBox="1"/>
          <p:nvPr/>
        </p:nvSpPr>
        <p:spPr>
          <a:xfrm>
            <a:off x="3520015" y="3456438"/>
            <a:ext cx="1268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Zero register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866E4E-85DE-1A56-2B09-AE3C93FCE9E3}"/>
              </a:ext>
            </a:extLst>
          </p:cNvPr>
          <p:cNvSpPr txBox="1"/>
          <p:nvPr/>
        </p:nvSpPr>
        <p:spPr>
          <a:xfrm>
            <a:off x="4639961" y="3329808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F4A6C5C-5BEE-1E77-519E-0AD88A4F4EE8}"/>
                  </a:ext>
                </a:extLst>
              </p14:cNvPr>
              <p14:cNvContentPartPr/>
              <p14:nvPr/>
            </p14:nvContentPartPr>
            <p14:xfrm>
              <a:off x="3466065" y="1664715"/>
              <a:ext cx="1305000" cy="2040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F4A6C5C-5BEE-1E77-519E-0AD88A4F4EE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30425" y="1593075"/>
                <a:ext cx="1376640" cy="21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CF90B46-E1F2-1C93-EC13-EAB5C76ABE51}"/>
                  </a:ext>
                </a:extLst>
              </p14:cNvPr>
              <p14:cNvContentPartPr/>
              <p14:nvPr/>
            </p14:nvContentPartPr>
            <p14:xfrm>
              <a:off x="5219625" y="1285635"/>
              <a:ext cx="332640" cy="10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CF90B46-E1F2-1C93-EC13-EAB5C76ABE5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83625" y="1213635"/>
                <a:ext cx="404280" cy="1540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B9943194-C9B7-605F-EFAA-D1FDB7188A3A}"/>
              </a:ext>
            </a:extLst>
          </p:cNvPr>
          <p:cNvSpPr/>
          <p:nvPr/>
        </p:nvSpPr>
        <p:spPr>
          <a:xfrm>
            <a:off x="5966746" y="4933643"/>
            <a:ext cx="256335" cy="401503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4C1E89-C765-D5AF-C26B-A9BCD52F47F0}"/>
              </a:ext>
            </a:extLst>
          </p:cNvPr>
          <p:cNvSpPr txBox="1"/>
          <p:nvPr/>
        </p:nvSpPr>
        <p:spPr>
          <a:xfrm>
            <a:off x="5896711" y="4976970"/>
            <a:ext cx="45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Shift left 12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7F0171C-B686-18D2-2695-8538F1535A99}"/>
                  </a:ext>
                </a:extLst>
              </p14:cNvPr>
              <p14:cNvContentPartPr/>
              <p14:nvPr/>
            </p14:nvContentPartPr>
            <p14:xfrm>
              <a:off x="5905425" y="3857475"/>
              <a:ext cx="799560" cy="38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7F0171C-B686-18D2-2695-8538F1535A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69425" y="3785835"/>
                <a:ext cx="871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21EBFF5-5B04-E55C-9B7D-C258DE3ED135}"/>
                  </a:ext>
                </a:extLst>
              </p14:cNvPr>
              <p14:cNvContentPartPr/>
              <p14:nvPr/>
            </p14:nvContentPartPr>
            <p14:xfrm>
              <a:off x="5876985" y="5257515"/>
              <a:ext cx="5508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21EBFF5-5B04-E55C-9B7D-C258DE3ED13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40985" y="5185875"/>
                <a:ext cx="126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4F73C69-ED98-BFC1-927B-24797753B4B2}"/>
                  </a:ext>
                </a:extLst>
              </p14:cNvPr>
              <p14:cNvContentPartPr/>
              <p14:nvPr/>
            </p14:nvContentPartPr>
            <p14:xfrm>
              <a:off x="7391505" y="4211715"/>
              <a:ext cx="218160" cy="8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4F73C69-ED98-BFC1-927B-24797753B4B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55505" y="4140075"/>
                <a:ext cx="2898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B186574-7E5C-42A7-1B23-BBFC5B22BDA4}"/>
                  </a:ext>
                </a:extLst>
              </p14:cNvPr>
              <p14:cNvContentPartPr/>
              <p14:nvPr/>
            </p14:nvContentPartPr>
            <p14:xfrm>
              <a:off x="6877065" y="4420515"/>
              <a:ext cx="267480" cy="1046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B186574-7E5C-42A7-1B23-BBFC5B22BDA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41065" y="4348515"/>
                <a:ext cx="339120" cy="11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2C0CE9-9942-F6CD-3A61-EBD49E38986E}"/>
                  </a:ext>
                </a:extLst>
              </p14:cNvPr>
              <p14:cNvContentPartPr/>
              <p14:nvPr/>
            </p14:nvContentPartPr>
            <p14:xfrm>
              <a:off x="5925585" y="2074395"/>
              <a:ext cx="1544400" cy="3850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2C0CE9-9942-F6CD-3A61-EBD49E38986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89585" y="2002395"/>
                <a:ext cx="1616040" cy="39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8A5017F-595E-F138-3AF1-63698B8FB732}"/>
                  </a:ext>
                </a:extLst>
              </p14:cNvPr>
              <p14:cNvContentPartPr/>
              <p14:nvPr/>
            </p14:nvContentPartPr>
            <p14:xfrm>
              <a:off x="5906505" y="2226675"/>
              <a:ext cx="1447560" cy="1907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8A5017F-595E-F138-3AF1-63698B8FB73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70505" y="2154675"/>
                <a:ext cx="1519200" cy="205092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1C9C766-8361-E8CB-A20E-0C26F7168FC3}"/>
              </a:ext>
            </a:extLst>
          </p:cNvPr>
          <p:cNvSpPr txBox="1"/>
          <p:nvPr/>
        </p:nvSpPr>
        <p:spPr>
          <a:xfrm>
            <a:off x="6294583" y="3919702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8F0020E-8F5A-5C92-CDC0-5EA11B9D5E50}"/>
                  </a:ext>
                </a:extLst>
              </p14:cNvPr>
              <p14:cNvContentPartPr/>
              <p14:nvPr/>
            </p14:nvContentPartPr>
            <p14:xfrm>
              <a:off x="5896065" y="6036915"/>
              <a:ext cx="1751760" cy="309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8F0020E-8F5A-5C92-CDC0-5EA11B9D5E5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60065" y="5964915"/>
                <a:ext cx="1823400" cy="1746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EA41665-0678-0C11-481C-DFDC758673EA}"/>
              </a:ext>
            </a:extLst>
          </p:cNvPr>
          <p:cNvSpPr txBox="1"/>
          <p:nvPr/>
        </p:nvSpPr>
        <p:spPr>
          <a:xfrm>
            <a:off x="6013964" y="566269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45F976-038D-CFE7-7ED2-9813A4017EF1}"/>
              </a:ext>
            </a:extLst>
          </p:cNvPr>
          <p:cNvSpPr txBox="1"/>
          <p:nvPr/>
        </p:nvSpPr>
        <p:spPr>
          <a:xfrm>
            <a:off x="4272162" y="4773329"/>
            <a:ext cx="79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9231FB7-4DF0-BB36-56F1-A454F2F595F0}"/>
                  </a:ext>
                </a:extLst>
              </p14:cNvPr>
              <p14:cNvContentPartPr/>
              <p14:nvPr/>
            </p14:nvContentPartPr>
            <p14:xfrm>
              <a:off x="5924505" y="1285275"/>
              <a:ext cx="1694880" cy="222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9231FB7-4DF0-BB36-56F1-A454F2F595F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888505" y="1213275"/>
                <a:ext cx="17665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5B5505-63F4-415D-F2D0-B549E3ACA5D0}"/>
                  </a:ext>
                </a:extLst>
              </p14:cNvPr>
              <p14:cNvContentPartPr/>
              <p14:nvPr/>
            </p14:nvContentPartPr>
            <p14:xfrm>
              <a:off x="8010345" y="1685595"/>
              <a:ext cx="1532880" cy="296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5B5505-63F4-415D-F2D0-B549E3ACA5D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74345" y="1613955"/>
                <a:ext cx="16045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D31FB29-81F1-9AA5-1391-6ADCCC2EA5F4}"/>
                  </a:ext>
                </a:extLst>
              </p14:cNvPr>
              <p14:cNvContentPartPr/>
              <p14:nvPr/>
            </p14:nvContentPartPr>
            <p14:xfrm>
              <a:off x="9877305" y="2247555"/>
              <a:ext cx="391320" cy="18860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D31FB29-81F1-9AA5-1391-6ADCCC2EA5F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841305" y="2175915"/>
                <a:ext cx="462960" cy="20296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161EC432-3B23-C08A-B486-1F31840CE342}"/>
              </a:ext>
            </a:extLst>
          </p:cNvPr>
          <p:cNvSpPr txBox="1"/>
          <p:nvPr/>
        </p:nvSpPr>
        <p:spPr>
          <a:xfrm>
            <a:off x="10268625" y="3830368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C9B79D-6E26-67A1-8520-752FB838BB9D}"/>
              </a:ext>
            </a:extLst>
          </p:cNvPr>
          <p:cNvSpPr txBox="1"/>
          <p:nvPr/>
        </p:nvSpPr>
        <p:spPr>
          <a:xfrm>
            <a:off x="8807922" y="3672809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D66C02-BF97-0D13-C2B9-07D280CBAA78}"/>
              </a:ext>
            </a:extLst>
          </p:cNvPr>
          <p:cNvSpPr txBox="1"/>
          <p:nvPr/>
        </p:nvSpPr>
        <p:spPr>
          <a:xfrm>
            <a:off x="8613734" y="5111403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53F62A-F3C5-56F6-2259-5A09C222F1E8}"/>
                  </a:ext>
                </a:extLst>
              </p14:cNvPr>
              <p14:cNvContentPartPr/>
              <p14:nvPr/>
            </p14:nvContentPartPr>
            <p14:xfrm>
              <a:off x="5257785" y="2142795"/>
              <a:ext cx="313560" cy="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53F62A-F3C5-56F6-2259-5A09C222F1E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221785" y="2071155"/>
                <a:ext cx="385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816BB5F-4891-E3D0-F863-5B64BFA34E85}"/>
                  </a:ext>
                </a:extLst>
              </p14:cNvPr>
              <p14:cNvContentPartPr/>
              <p14:nvPr/>
            </p14:nvContentPartPr>
            <p14:xfrm>
              <a:off x="7962825" y="4238355"/>
              <a:ext cx="1551600" cy="972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816BB5F-4891-E3D0-F863-5B64BFA34E8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926825" y="4166355"/>
                <a:ext cx="162324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903695F-9872-10C6-8AB3-2D5125EB558E}"/>
                  </a:ext>
                </a:extLst>
              </p14:cNvPr>
              <p14:cNvContentPartPr/>
              <p14:nvPr/>
            </p14:nvContentPartPr>
            <p14:xfrm>
              <a:off x="3812745" y="4449315"/>
              <a:ext cx="6627240" cy="2323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903695F-9872-10C6-8AB3-2D5125EB558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776745" y="4377675"/>
                <a:ext cx="6698880" cy="24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EB0EF48-8220-E9B6-99AC-B324CE6F0269}"/>
                  </a:ext>
                </a:extLst>
              </p14:cNvPr>
              <p14:cNvContentPartPr/>
              <p14:nvPr/>
            </p14:nvContentPartPr>
            <p14:xfrm>
              <a:off x="3809865" y="4580820"/>
              <a:ext cx="218160" cy="2048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EB0EF48-8220-E9B6-99AC-B324CE6F026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773865" y="4509180"/>
                <a:ext cx="289800" cy="21924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9184293-F71D-75CD-F603-0B7F3EE3509E}"/>
              </a:ext>
            </a:extLst>
          </p:cNvPr>
          <p:cNvSpPr txBox="1"/>
          <p:nvPr/>
        </p:nvSpPr>
        <p:spPr>
          <a:xfrm>
            <a:off x="3712889" y="4101929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1DCFD3-1A2B-D288-F834-6F937C9D72A4}"/>
              </a:ext>
            </a:extLst>
          </p:cNvPr>
          <p:cNvSpPr txBox="1"/>
          <p:nvPr/>
        </p:nvSpPr>
        <p:spPr>
          <a:xfrm>
            <a:off x="7683191" y="3951931"/>
            <a:ext cx="11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Imm &lt;&lt; 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A46CAD-FBD3-FF1C-DBF1-5D143FDA65A0}"/>
              </a:ext>
            </a:extLst>
          </p:cNvPr>
          <p:cNvSpPr txBox="1"/>
          <p:nvPr/>
        </p:nvSpPr>
        <p:spPr>
          <a:xfrm>
            <a:off x="8485544" y="5701120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141076-781C-D754-99C9-DCF2B5087BDB}"/>
              </a:ext>
            </a:extLst>
          </p:cNvPr>
          <p:cNvSpPr txBox="1"/>
          <p:nvPr/>
        </p:nvSpPr>
        <p:spPr>
          <a:xfrm>
            <a:off x="3980921" y="6587817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666F2BA-3C10-73BE-4864-5D324844CA37}"/>
                  </a:ext>
                </a:extLst>
              </p14:cNvPr>
              <p14:cNvContentPartPr/>
              <p14:nvPr/>
            </p14:nvContentPartPr>
            <p14:xfrm>
              <a:off x="7981905" y="6035940"/>
              <a:ext cx="1542240" cy="32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666F2BA-3C10-73BE-4864-5D324844CA3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45905" y="5963940"/>
                <a:ext cx="1613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B6F1408-1215-E69F-406D-D574ACF13B26}"/>
                  </a:ext>
                </a:extLst>
              </p14:cNvPr>
              <p14:cNvContentPartPr/>
              <p14:nvPr/>
            </p14:nvContentPartPr>
            <p14:xfrm>
              <a:off x="3636705" y="4409820"/>
              <a:ext cx="6633000" cy="2182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6F1408-1215-E69F-406D-D574ACF13B2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00705" y="4337820"/>
                <a:ext cx="6704640" cy="232632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28C1D00-5C61-54DE-7DAF-15CF5747DE6B}"/>
              </a:ext>
            </a:extLst>
          </p:cNvPr>
          <p:cNvSpPr txBox="1"/>
          <p:nvPr/>
        </p:nvSpPr>
        <p:spPr>
          <a:xfrm>
            <a:off x="6328964" y="3563325"/>
            <a:ext cx="12685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Zero register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2143FF-59BE-4DAA-FF37-F3E9A4BB2499}"/>
              </a:ext>
            </a:extLst>
          </p:cNvPr>
          <p:cNvSpPr txBox="1"/>
          <p:nvPr/>
        </p:nvSpPr>
        <p:spPr>
          <a:xfrm>
            <a:off x="6394492" y="4197256"/>
            <a:ext cx="11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Imm &lt;&lt; 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0B980A-BBC2-4574-6257-806C1379718B}"/>
              </a:ext>
            </a:extLst>
          </p:cNvPr>
          <p:cNvSpPr txBox="1"/>
          <p:nvPr/>
        </p:nvSpPr>
        <p:spPr>
          <a:xfrm>
            <a:off x="6920580" y="4416209"/>
            <a:ext cx="11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4ACD875-2D47-C31C-F2A8-35211450FBC0}"/>
              </a:ext>
            </a:extLst>
          </p:cNvPr>
          <p:cNvSpPr txBox="1"/>
          <p:nvPr/>
        </p:nvSpPr>
        <p:spPr>
          <a:xfrm>
            <a:off x="3634030" y="4445354"/>
            <a:ext cx="1154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Imm &lt;&lt; 12</a:t>
            </a:r>
          </a:p>
        </p:txBody>
      </p:sp>
      <p:sp>
        <p:nvSpPr>
          <p:cNvPr id="65" name="Rounded Rectangle 4">
            <a:extLst>
              <a:ext uri="{FF2B5EF4-FFF2-40B4-BE49-F238E27FC236}">
                <a16:creationId xmlns:a16="http://schemas.microsoft.com/office/drawing/2014/main" id="{A152BE70-6EB9-C3A6-B3C8-8FE6B2CB42C7}"/>
              </a:ext>
            </a:extLst>
          </p:cNvPr>
          <p:cNvSpPr/>
          <p:nvPr/>
        </p:nvSpPr>
        <p:spPr>
          <a:xfrm>
            <a:off x="6328964" y="4986483"/>
            <a:ext cx="435327" cy="166377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805921-D99C-0F0E-40DC-62D6CFAC01A0}"/>
              </a:ext>
            </a:extLst>
          </p:cNvPr>
          <p:cNvSpPr txBox="1"/>
          <p:nvPr/>
        </p:nvSpPr>
        <p:spPr>
          <a:xfrm>
            <a:off x="6504148" y="4939862"/>
            <a:ext cx="582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05762B-3DF4-984A-D629-A1F041F55607}"/>
              </a:ext>
            </a:extLst>
          </p:cNvPr>
          <p:cNvSpPr txBox="1"/>
          <p:nvPr/>
        </p:nvSpPr>
        <p:spPr>
          <a:xfrm>
            <a:off x="6304756" y="4939862"/>
            <a:ext cx="5824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26E7D5-FF4F-138B-52F1-7A785C3B0D19}"/>
                  </a:ext>
                </a:extLst>
              </p14:cNvPr>
              <p14:cNvContentPartPr/>
              <p14:nvPr/>
            </p14:nvContentPartPr>
            <p14:xfrm>
              <a:off x="5905425" y="5169780"/>
              <a:ext cx="511560" cy="270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26E7D5-FF4F-138B-52F1-7A785C3B0D1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887425" y="5151780"/>
                <a:ext cx="5472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3B17C6E-894E-C9BF-C1FF-DE14B6E0194B}"/>
                  </a:ext>
                </a:extLst>
              </p14:cNvPr>
              <p14:cNvContentPartPr/>
              <p14:nvPr/>
            </p14:nvContentPartPr>
            <p14:xfrm>
              <a:off x="6229425" y="5171580"/>
              <a:ext cx="439560" cy="1155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3B17C6E-894E-C9BF-C1FF-DE14B6E0194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6211425" y="5153940"/>
                <a:ext cx="475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D917EA1-0436-0A02-FB72-C633E7CFC007}"/>
                  </a:ext>
                </a:extLst>
              </p14:cNvPr>
              <p14:cNvContentPartPr/>
              <p14:nvPr/>
            </p14:nvContentPartPr>
            <p14:xfrm>
              <a:off x="6047625" y="4667220"/>
              <a:ext cx="467280" cy="30528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D917EA1-0436-0A02-FB72-C633E7CFC00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029985" y="4649220"/>
                <a:ext cx="5029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333C062-BB58-007A-CCD2-45C2A92F750B}"/>
                  </a:ext>
                </a:extLst>
              </p14:cNvPr>
              <p14:cNvContentPartPr/>
              <p14:nvPr/>
            </p14:nvContentPartPr>
            <p14:xfrm>
              <a:off x="6248505" y="5171940"/>
              <a:ext cx="404280" cy="143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333C062-BB58-007A-CCD2-45C2A92F750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230505" y="5136300"/>
                <a:ext cx="4399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6C4BCC4-6AF5-0318-BC16-2C8B8B827A0B}"/>
                  </a:ext>
                </a:extLst>
              </p14:cNvPr>
              <p14:cNvContentPartPr/>
              <p14:nvPr/>
            </p14:nvContentPartPr>
            <p14:xfrm>
              <a:off x="6056265" y="4658580"/>
              <a:ext cx="506520" cy="285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6C4BCC4-6AF5-0318-BC16-2C8B8B827A0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020625" y="4586580"/>
                <a:ext cx="5781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7A43F16-BFCF-940E-99CD-AFBA8CA434E6}"/>
                  </a:ext>
                </a:extLst>
              </p14:cNvPr>
              <p14:cNvContentPartPr/>
              <p14:nvPr/>
            </p14:nvContentPartPr>
            <p14:xfrm>
              <a:off x="6257865" y="5191020"/>
              <a:ext cx="433800" cy="116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7A43F16-BFCF-940E-99CD-AFBA8CA434E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21865" y="5119380"/>
                <a:ext cx="5054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8D3F24-E2BE-E396-36B9-6CDC3FDDB42B}"/>
                  </a:ext>
                </a:extLst>
              </p14:cNvPr>
              <p14:cNvContentPartPr/>
              <p14:nvPr/>
            </p14:nvContentPartPr>
            <p14:xfrm>
              <a:off x="6467385" y="4466340"/>
              <a:ext cx="275400" cy="392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8D3F24-E2BE-E396-36B9-6CDC3FDDB42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431385" y="4394700"/>
                <a:ext cx="3470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EF5C18D-BA92-2757-2F24-A5B1A414EEF4}"/>
                  </a:ext>
                </a:extLst>
              </p14:cNvPr>
              <p14:cNvContentPartPr/>
              <p14:nvPr/>
            </p14:nvContentPartPr>
            <p14:xfrm>
              <a:off x="5878425" y="2256300"/>
              <a:ext cx="1172160" cy="28306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EF5C18D-BA92-2757-2F24-A5B1A414EEF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60425" y="2238660"/>
                <a:ext cx="1207800" cy="28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640970B-6848-9889-FA96-5DB3CE6AAC81}"/>
                  </a:ext>
                </a:extLst>
              </p14:cNvPr>
              <p14:cNvContentPartPr/>
              <p14:nvPr/>
            </p14:nvContentPartPr>
            <p14:xfrm>
              <a:off x="5943585" y="2256660"/>
              <a:ext cx="1163160" cy="28440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640970B-6848-9889-FA96-5DB3CE6AAC8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907585" y="2184660"/>
                <a:ext cx="1234800" cy="298764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036B8B2B-AE2F-B3E9-35AB-08B878259B41}"/>
              </a:ext>
            </a:extLst>
          </p:cNvPr>
          <p:cNvSpPr txBox="1"/>
          <p:nvPr/>
        </p:nvSpPr>
        <p:spPr>
          <a:xfrm>
            <a:off x="6829052" y="490231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D6AA90-9C6A-50C4-B71D-5D545F19C848}"/>
              </a:ext>
            </a:extLst>
          </p:cNvPr>
          <p:cNvSpPr txBox="1"/>
          <p:nvPr/>
        </p:nvSpPr>
        <p:spPr>
          <a:xfrm>
            <a:off x="10873756" y="3971956"/>
            <a:ext cx="117818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accent5"/>
                </a:solidFill>
              </a:rPr>
              <a:t>Added new control signal, shifter and mux to choose between shifting the immediate by 12 bits in the execute phase of the pipeline.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348AD59-2DC8-7341-1109-80960444FEA6}"/>
              </a:ext>
            </a:extLst>
          </p:cNvPr>
          <p:cNvCxnSpPr/>
          <p:nvPr/>
        </p:nvCxnSpPr>
        <p:spPr>
          <a:xfrm flipH="1">
            <a:off x="6829052" y="4902314"/>
            <a:ext cx="4022055" cy="308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6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13536</TotalTime>
  <Words>665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Mitchell,Brian</dc:creator>
  <cp:lastModifiedBy>Demond,Dawson</cp:lastModifiedBy>
  <cp:revision>3</cp:revision>
  <dcterms:created xsi:type="dcterms:W3CDTF">2024-11-09T17:13:04Z</dcterms:created>
  <dcterms:modified xsi:type="dcterms:W3CDTF">2025-06-03T12:31:11Z</dcterms:modified>
</cp:coreProperties>
</file>