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666600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620688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8959" y="620688"/>
            <a:ext cx="184902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942" y="2420888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98349" y="2060848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22824" y="105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7336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89985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16016" y="3429000"/>
            <a:ext cx="3168352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Measurement Setting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Step 1: after plugin device and “Connection”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Step 2: “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”, dark calibration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Step 3: “</a:t>
            </a:r>
            <a:r>
              <a:rPr lang="en-US" altLang="zh-TW" dirty="0" err="1" smtClean="0"/>
              <a:t>Msr</a:t>
            </a:r>
            <a:r>
              <a:rPr lang="en-US" altLang="zh-TW" dirty="0" smtClean="0"/>
              <a:t>” &amp; number of measurement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6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如螢幕大小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kvdd</dc:creator>
  <cp:lastModifiedBy>kvdd</cp:lastModifiedBy>
  <cp:revision>2</cp:revision>
  <dcterms:created xsi:type="dcterms:W3CDTF">2021-03-03T14:59:06Z</dcterms:created>
  <dcterms:modified xsi:type="dcterms:W3CDTF">2021-03-03T15:05:07Z</dcterms:modified>
</cp:coreProperties>
</file>