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467834-0A4C-4124-9FA3-595BB5FCB44C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C5F327-9D19-42A1-A8BC-F0B23291462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25717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400" dirty="0" smtClean="0"/>
              <a:t>Курсовая</a:t>
            </a:r>
            <a:r>
              <a:rPr lang="en-US" sz="4400" dirty="0" smtClean="0"/>
              <a:t> </a:t>
            </a:r>
            <a:r>
              <a:rPr lang="ru-RU" sz="4400" dirty="0" smtClean="0"/>
              <a:t>работа</a:t>
            </a:r>
            <a:r>
              <a:rPr lang="en-US" sz="4400" dirty="0" smtClean="0"/>
              <a:t> </a:t>
            </a:r>
            <a:r>
              <a:rPr lang="ru-RU" sz="4400" dirty="0" smtClean="0"/>
              <a:t>по</a:t>
            </a:r>
            <a:r>
              <a:rPr lang="en-US" sz="4400" dirty="0" smtClean="0"/>
              <a:t> </a:t>
            </a:r>
            <a:r>
              <a:rPr lang="ru-RU" sz="4400" dirty="0" smtClean="0"/>
              <a:t>курсу </a:t>
            </a:r>
            <a:br>
              <a:rPr lang="ru-RU" sz="4400" dirty="0" smtClean="0"/>
            </a:br>
            <a:r>
              <a:rPr lang="ru-RU" sz="4400" dirty="0" smtClean="0"/>
              <a:t>«Технологии</a:t>
            </a:r>
            <a:r>
              <a:rPr lang="en-US" sz="4400" dirty="0" smtClean="0"/>
              <a:t> </a:t>
            </a:r>
            <a:r>
              <a:rPr lang="ru-RU" sz="4400" dirty="0" smtClean="0"/>
              <a:t>программирования» </a:t>
            </a:r>
            <a:br>
              <a:rPr lang="ru-RU" sz="4400" dirty="0" smtClean="0"/>
            </a:br>
            <a:r>
              <a:rPr lang="ru-RU" sz="4400" dirty="0" smtClean="0"/>
              <a:t>«Разработка</a:t>
            </a:r>
            <a:r>
              <a:rPr lang="en-US" sz="4400" dirty="0" smtClean="0"/>
              <a:t> </a:t>
            </a:r>
            <a:r>
              <a:rPr lang="ru-RU" sz="4400" dirty="0" err="1" smtClean="0"/>
              <a:t>веб-приложения</a:t>
            </a:r>
            <a:r>
              <a:rPr lang="en-US" sz="4400" dirty="0" smtClean="0"/>
              <a:t> </a:t>
            </a:r>
            <a:r>
              <a:rPr lang="ru-RU" sz="4400" dirty="0" err="1" smtClean="0"/>
              <a:t>интернет-магазина</a:t>
            </a:r>
            <a:r>
              <a:rPr lang="en-US" sz="4400" dirty="0" smtClean="0"/>
              <a:t> </a:t>
            </a:r>
            <a:r>
              <a:rPr lang="en-US" sz="4400" dirty="0" err="1" smtClean="0"/>
              <a:t>IJackets</a:t>
            </a:r>
            <a:r>
              <a:rPr lang="ru-RU" sz="4400" dirty="0" smtClean="0"/>
              <a:t>»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7686" y="4000504"/>
            <a:ext cx="4030410" cy="2428892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 smtClean="0"/>
              <a:t>Выполнили:</a:t>
            </a:r>
            <a:r>
              <a:rPr lang="en-US" dirty="0" smtClean="0"/>
              <a:t>  </a:t>
            </a:r>
            <a:r>
              <a:rPr lang="ru-RU" dirty="0" smtClean="0"/>
              <a:t>Дудкин Н.А. </a:t>
            </a:r>
            <a:endParaRPr lang="en-US" dirty="0" smtClean="0"/>
          </a:p>
          <a:p>
            <a:pPr algn="l"/>
            <a:r>
              <a:rPr lang="en-US" dirty="0" smtClean="0"/>
              <a:t>                        </a:t>
            </a:r>
            <a:r>
              <a:rPr lang="ru-RU" dirty="0" smtClean="0"/>
              <a:t>Скляров А.В.</a:t>
            </a:r>
            <a:r>
              <a:rPr lang="ru-RU" u="sng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Руководители:</a:t>
            </a:r>
            <a:r>
              <a:rPr lang="en-US" dirty="0" smtClean="0"/>
              <a:t> </a:t>
            </a:r>
            <a:r>
              <a:rPr lang="ru-RU" dirty="0" err="1" smtClean="0"/>
              <a:t>Зенин</a:t>
            </a:r>
            <a:r>
              <a:rPr lang="ru-RU" dirty="0" smtClean="0"/>
              <a:t> К.В</a:t>
            </a:r>
            <a:br>
              <a:rPr lang="ru-RU" dirty="0" smtClean="0"/>
            </a:br>
            <a:r>
              <a:rPr lang="en-US" dirty="0" smtClean="0"/>
              <a:t>                            </a:t>
            </a:r>
            <a:r>
              <a:rPr lang="ru-RU" dirty="0" smtClean="0"/>
              <a:t>Тарасов В.С.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Заключение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5214974"/>
          </a:xfrm>
        </p:spPr>
        <p:txBody>
          <a:bodyPr>
            <a:normAutofit fontScale="85000" lnSpcReduction="10000"/>
          </a:bodyPr>
          <a:lstStyle/>
          <a:p>
            <a:pPr marL="0" indent="536575">
              <a:buNone/>
            </a:pPr>
            <a:r>
              <a:rPr lang="ru-RU" dirty="0" smtClean="0"/>
              <a:t>Целью работы было создание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, предоставляющего пользователям возможность простой и удобной покупки товаров.</a:t>
            </a:r>
          </a:p>
          <a:p>
            <a:pPr marL="0" indent="536575">
              <a:buNone/>
            </a:pPr>
            <a:r>
              <a:rPr lang="ru-RU" dirty="0" smtClean="0"/>
              <a:t>В ходе реализации задачи были проанализированы существующие решения в данной области, был проведен анализ предметной области и были выбраны средства реализации.</a:t>
            </a:r>
          </a:p>
          <a:p>
            <a:pPr marL="0" indent="536575">
              <a:buNone/>
            </a:pPr>
            <a:r>
              <a:rPr lang="ru-RU" dirty="0" smtClean="0"/>
              <a:t>В результате работы над проектом была создано </a:t>
            </a:r>
            <a:r>
              <a:rPr lang="ru-RU" dirty="0" err="1" smtClean="0"/>
              <a:t>веб-приложение</a:t>
            </a:r>
            <a:r>
              <a:rPr lang="ru-RU" dirty="0" smtClean="0"/>
              <a:t>, решающее следующие задачи:</a:t>
            </a:r>
          </a:p>
          <a:p>
            <a:pPr marL="720725" indent="-184150">
              <a:buNone/>
            </a:pPr>
            <a:r>
              <a:rPr lang="ru-RU" dirty="0" smtClean="0"/>
              <a:t>− регистрация и авторизация пользователей и </a:t>
            </a:r>
            <a:r>
              <a:rPr lang="ru-RU" dirty="0" smtClean="0"/>
              <a:t>      администраторов</a:t>
            </a:r>
            <a:r>
              <a:rPr lang="ru-RU" dirty="0" smtClean="0"/>
              <a:t>;</a:t>
            </a:r>
          </a:p>
          <a:p>
            <a:pPr marL="0" indent="536575">
              <a:buNone/>
            </a:pPr>
            <a:r>
              <a:rPr lang="ru-RU" dirty="0" smtClean="0"/>
              <a:t>− просмотр товаров и помещение их в корзину;</a:t>
            </a:r>
          </a:p>
          <a:p>
            <a:pPr marL="0" indent="536575">
              <a:buNone/>
            </a:pPr>
            <a:r>
              <a:rPr lang="ru-RU" dirty="0" smtClean="0"/>
              <a:t>− добавление и изменение товаров;</a:t>
            </a:r>
          </a:p>
          <a:p>
            <a:pPr marL="0" indent="536575">
              <a:buNone/>
            </a:pPr>
            <a:r>
              <a:rPr lang="ru-RU" dirty="0" smtClean="0"/>
              <a:t>− оформление заказов;</a:t>
            </a:r>
          </a:p>
          <a:p>
            <a:pPr marL="720725" indent="-184150">
              <a:buNone/>
            </a:pPr>
            <a:r>
              <a:rPr lang="ru-RU" dirty="0" smtClean="0"/>
              <a:t>– просмотр заказов и редактирование товаров администратором.</a:t>
            </a:r>
          </a:p>
          <a:p>
            <a:pPr marL="0" indent="536575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pPr marL="0" indent="536575">
              <a:buNone/>
            </a:pPr>
            <a:r>
              <a:rPr lang="ru-RU" dirty="0" smtClean="0"/>
              <a:t>Интернет-магазин — это мобильное приложение или сайт для продажи товаров, позволяющий покупателям изучить действующий ассортимент торговой организации, оформить заказ, а также выбрать способ оплаты и доставки товара.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214687"/>
            <a:ext cx="621501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46088">
              <a:buNone/>
            </a:pPr>
            <a:r>
              <a:rPr lang="ru-RU" dirty="0" smtClean="0"/>
              <a:t>Цель курсовой работы: реализовать </a:t>
            </a:r>
            <a:r>
              <a:rPr lang="ru-RU" dirty="0" err="1" smtClean="0"/>
              <a:t>веб-приложение</a:t>
            </a:r>
            <a:r>
              <a:rPr lang="ru-RU" dirty="0" smtClean="0"/>
              <a:t> – интернет-магазин «</a:t>
            </a:r>
            <a:r>
              <a:rPr lang="en-US" dirty="0" err="1" smtClean="0"/>
              <a:t>IJackets</a:t>
            </a:r>
            <a:r>
              <a:rPr lang="ru-RU" dirty="0" smtClean="0"/>
              <a:t>», которое:</a:t>
            </a:r>
          </a:p>
          <a:p>
            <a:pPr marL="720725" lvl="0" indent="-366713">
              <a:buFont typeface="Arial" pitchFamily="34" charset="0"/>
              <a:buChar char="•"/>
            </a:pPr>
            <a:r>
              <a:rPr lang="ru-RU" dirty="0" smtClean="0"/>
              <a:t>поддерживает авторизацию и регистрацию пользователей на сайте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;</a:t>
            </a:r>
          </a:p>
          <a:p>
            <a:pPr marL="720725" lvl="0" indent="-366713">
              <a:buFont typeface="Arial" pitchFamily="34" charset="0"/>
              <a:buChar char="•"/>
            </a:pPr>
            <a:r>
              <a:rPr lang="ru-RU" dirty="0" smtClean="0"/>
              <a:t>предоставляет авторизованным пользователям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 площадку для покупки товаров</a:t>
            </a:r>
          </a:p>
          <a:p>
            <a:pPr marL="720725" lvl="0" indent="-366713">
              <a:buFont typeface="Arial" pitchFamily="34" charset="0"/>
              <a:buChar char="•"/>
            </a:pPr>
            <a:r>
              <a:rPr lang="ru-RU" dirty="0" smtClean="0"/>
              <a:t>позволяет пользователям просматривать ассортимент товаров, имеющихся в наличии;</a:t>
            </a:r>
          </a:p>
          <a:p>
            <a:pPr marL="720725" lvl="0" indent="-366713">
              <a:buFont typeface="Arial" pitchFamily="34" charset="0"/>
              <a:buChar char="•"/>
            </a:pPr>
            <a:r>
              <a:rPr lang="ru-RU" dirty="0" smtClean="0"/>
              <a:t>позволяет пользователям отложить товар в корзину покупок, а также просмотреть ее содержимое;</a:t>
            </a:r>
          </a:p>
          <a:p>
            <a:pPr marL="720725" lvl="0" indent="-366713">
              <a:buFont typeface="Arial" pitchFamily="34" charset="0"/>
              <a:buChar char="•"/>
            </a:pPr>
            <a:r>
              <a:rPr lang="ru-RU" dirty="0" smtClean="0"/>
              <a:t>позволяет пользователям оформить заказ и выбрать способ доставки;</a:t>
            </a:r>
          </a:p>
          <a:p>
            <a:pPr marL="720725" indent="-366713">
              <a:buFont typeface="Arial" pitchFamily="34" charset="0"/>
              <a:buChar char="•"/>
            </a:pPr>
            <a:r>
              <a:rPr lang="ru-RU" dirty="0" smtClean="0"/>
              <a:t>позволяет администратору просматривать, добавлять, удалять и редактировать товары.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pPr marL="811213" indent="-811213">
              <a:buNone/>
            </a:pPr>
            <a:r>
              <a:rPr lang="ru-RU" dirty="0" smtClean="0"/>
              <a:t>1.	язык программирования: </a:t>
            </a:r>
            <a:r>
              <a:rPr lang="ru-RU" dirty="0" err="1" smtClean="0"/>
              <a:t>Python</a:t>
            </a:r>
            <a:r>
              <a:rPr lang="ru-RU" dirty="0" smtClean="0"/>
              <a:t>;</a:t>
            </a:r>
          </a:p>
          <a:p>
            <a:pPr marL="811213" indent="-811213">
              <a:buNone/>
            </a:pPr>
            <a:r>
              <a:rPr lang="ru-RU" dirty="0" smtClean="0"/>
              <a:t>2.	используемые технологии: </a:t>
            </a:r>
            <a:r>
              <a:rPr lang="ru-RU" dirty="0" err="1" smtClean="0"/>
              <a:t>веб-фреймворк</a:t>
            </a:r>
            <a:r>
              <a:rPr lang="ru-RU" dirty="0" smtClean="0"/>
              <a:t> </a:t>
            </a:r>
            <a:r>
              <a:rPr lang="ru-RU" dirty="0" err="1" smtClean="0"/>
              <a:t>Flask</a:t>
            </a:r>
            <a:r>
              <a:rPr lang="ru-RU" dirty="0" smtClean="0"/>
              <a:t>;</a:t>
            </a:r>
          </a:p>
          <a:p>
            <a:pPr marL="811213" indent="-811213">
              <a:buNone/>
            </a:pPr>
            <a:r>
              <a:rPr lang="ru-RU" dirty="0" smtClean="0"/>
              <a:t>3.	</a:t>
            </a:r>
            <a:r>
              <a:rPr lang="ru-RU" dirty="0" err="1" smtClean="0"/>
              <a:t>cреда</a:t>
            </a:r>
            <a:r>
              <a:rPr lang="ru-RU" dirty="0" smtClean="0"/>
              <a:t> разработки: </a:t>
            </a:r>
            <a:r>
              <a:rPr lang="ru-RU" dirty="0" err="1" smtClean="0"/>
              <a:t>PyCharm</a:t>
            </a:r>
            <a:r>
              <a:rPr lang="ru-RU" dirty="0" smtClean="0"/>
              <a:t>;</a:t>
            </a:r>
          </a:p>
          <a:p>
            <a:pPr marL="811213" indent="-811213">
              <a:buNone/>
            </a:pPr>
            <a:r>
              <a:rPr lang="ru-RU" dirty="0" smtClean="0"/>
              <a:t>4.	система контроля версий: </a:t>
            </a:r>
            <a:r>
              <a:rPr lang="ru-RU" dirty="0" err="1" smtClean="0"/>
              <a:t>Git</a:t>
            </a:r>
            <a:r>
              <a:rPr lang="ru-RU" dirty="0" smtClean="0"/>
              <a:t>;</a:t>
            </a:r>
          </a:p>
          <a:p>
            <a:pPr marL="811213" indent="-811213">
              <a:buNone/>
            </a:pPr>
            <a:r>
              <a:rPr lang="ru-RU" dirty="0" smtClean="0"/>
              <a:t>5.	библиотека для работы с СУБД: </a:t>
            </a:r>
            <a:r>
              <a:rPr lang="ru-RU" dirty="0" err="1" smtClean="0"/>
              <a:t>SQLAlchemy</a:t>
            </a:r>
            <a:r>
              <a:rPr lang="ru-RU" dirty="0" smtClean="0"/>
              <a:t>;</a:t>
            </a:r>
          </a:p>
          <a:p>
            <a:pPr marL="811213" indent="-811213">
              <a:buNone/>
            </a:pPr>
            <a:r>
              <a:rPr lang="ru-RU" dirty="0" smtClean="0"/>
              <a:t>6.	СУБД: </a:t>
            </a:r>
            <a:r>
              <a:rPr lang="ru-RU" dirty="0" err="1" smtClean="0"/>
              <a:t>SQLite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Архитектура программного продукта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85918" y="1857364"/>
            <a:ext cx="5929354" cy="43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Логическая схема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1643050"/>
            <a:ext cx="7011139" cy="4525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pPr algn="ctr"/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1571612"/>
            <a:ext cx="6572296" cy="4786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Проект интерфейсной части программного 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5572140"/>
            <a:ext cx="8401080" cy="1000132"/>
          </a:xfrm>
        </p:spPr>
        <p:txBody>
          <a:bodyPr/>
          <a:lstStyle/>
          <a:p>
            <a:pPr marL="0" indent="536575" algn="ctr">
              <a:buNone/>
            </a:pPr>
            <a:r>
              <a:rPr lang="ru-RU" dirty="0" smtClean="0"/>
              <a:t>Страница просмотра товаров авторизированными </a:t>
            </a:r>
            <a:r>
              <a:rPr lang="ru-RU" dirty="0" smtClean="0"/>
              <a:t>клиентами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85926"/>
            <a:ext cx="6443666" cy="36245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329642" cy="92869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Страница панели администратора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pPr marL="0" indent="536575">
              <a:buNone/>
            </a:pPr>
            <a:r>
              <a:rPr lang="ru-RU" dirty="0" smtClean="0"/>
              <a:t>При авторизации в панели администратора отображается список ожидаемых заказов, а также список доступных в наличии товаров со строкой </a:t>
            </a:r>
            <a:r>
              <a:rPr lang="ru-RU" dirty="0" smtClean="0"/>
              <a:t>поиска.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28934"/>
            <a:ext cx="6643734" cy="3594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252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    Курсовая работа по курсу  «Технологии программирования»  «Разработка веб-приложения интернет-магазина IJackets» </vt:lpstr>
      <vt:lpstr>Введение</vt:lpstr>
      <vt:lpstr>Постановка задачи</vt:lpstr>
      <vt:lpstr>Средства реализации</vt:lpstr>
      <vt:lpstr>Архитектура программного продукта</vt:lpstr>
      <vt:lpstr>Логическая схема базы данных</vt:lpstr>
      <vt:lpstr>Диаграмма прецедентов</vt:lpstr>
      <vt:lpstr>Проект интерфейсной части программного средства</vt:lpstr>
      <vt:lpstr>Страница панели администратора</vt:lpstr>
      <vt:lpstr>Заключение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курсу  «Технологии программирования»  «Разработка веб-приложения интернет-магазина»</dc:title>
  <dc:creator>Александр</dc:creator>
  <cp:lastModifiedBy>Александр</cp:lastModifiedBy>
  <cp:revision>11</cp:revision>
  <dcterms:created xsi:type="dcterms:W3CDTF">2023-03-14T14:56:10Z</dcterms:created>
  <dcterms:modified xsi:type="dcterms:W3CDTF">2023-03-20T15:55:00Z</dcterms:modified>
</cp:coreProperties>
</file>