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17/7/9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77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6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41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06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06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30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78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5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55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72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7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654049"/>
          </a:xfrm>
        </p:spPr>
        <p:txBody>
          <a:bodyPr/>
          <a:lstStyle/>
          <a:p>
            <a:r>
              <a:rPr kumimoji="1" lang="en-US" altLang="zh-CN" dirty="0" smtClean="0"/>
              <a:t>2.</a:t>
            </a:r>
            <a:r>
              <a:rPr lang="en-US" altLang="zh-CN" b="1" dirty="0"/>
              <a:t> CSS</a:t>
            </a:r>
            <a:r>
              <a:rPr lang="zh-CN" altLang="en-US" b="1" dirty="0"/>
              <a:t>和</a:t>
            </a:r>
            <a:r>
              <a:rPr lang="en-US" altLang="zh-CN" b="1" dirty="0"/>
              <a:t>UI</a:t>
            </a:r>
            <a:r>
              <a:rPr lang="zh-CN" altLang="en-US" b="1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137917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常见的组件有：日历、下拉列表（常在应用中表现为下拉刷新）、导航栏、头部、底部、选项卡等等。</a:t>
            </a:r>
            <a:r>
              <a:rPr lang="en-US" altLang="zh-CN" dirty="0"/>
              <a:t>React-Native</a:t>
            </a:r>
            <a:r>
              <a:rPr lang="zh-CN" altLang="en-US" dirty="0"/>
              <a:t>就提供了一套</a:t>
            </a:r>
            <a:r>
              <a:rPr lang="en-US" altLang="zh-CN" dirty="0" err="1"/>
              <a:t>iOS</a:t>
            </a:r>
            <a:r>
              <a:rPr lang="zh-CN" altLang="en-US" dirty="0"/>
              <a:t>原生的组件，这样就不用</a:t>
            </a:r>
            <a:r>
              <a:rPr lang="en-US" altLang="zh-CN" dirty="0"/>
              <a:t>HTML5</a:t>
            </a:r>
            <a:r>
              <a:rPr lang="zh-CN" altLang="en-US" dirty="0"/>
              <a:t>去模拟组件了。</a:t>
            </a:r>
            <a:r>
              <a:rPr lang="en-US" altLang="zh-CN" dirty="0"/>
              <a:t>React-Native</a:t>
            </a:r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zh-CN" altLang="en-US" dirty="0"/>
              <a:t>来构建页面布局，使用</a:t>
            </a:r>
            <a:r>
              <a:rPr lang="en-US" altLang="zh-CN" dirty="0"/>
              <a:t>Native </a:t>
            </a:r>
            <a:r>
              <a:rPr lang="en-US" altLang="zh-CN" dirty="0" err="1"/>
              <a:t>iOS</a:t>
            </a:r>
            <a:r>
              <a:rPr lang="en-US" altLang="zh-CN" dirty="0"/>
              <a:t> Components</a:t>
            </a:r>
            <a:r>
              <a:rPr lang="zh-CN" altLang="en-US" dirty="0"/>
              <a:t>给我们提供强大的组件功能。目前已有组件如下图：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1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98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44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9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6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4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22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76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19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58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 descr="3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441" r="-70441"/>
          <a:stretch>
            <a:fillRect/>
          </a:stretch>
        </p:blipFill>
        <p:spPr>
          <a:xfrm>
            <a:off x="415925" y="2755900"/>
            <a:ext cx="5283200" cy="36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31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848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36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Flexbox</a:t>
            </a:r>
            <a:r>
              <a:rPr lang="zh-CN" altLang="en-US" dirty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这样的</a:t>
            </a:r>
            <a:r>
              <a:rPr lang="en-US" altLang="zh-CN" dirty="0" err="1"/>
              <a:t>css</a:t>
            </a:r>
            <a:r>
              <a:rPr lang="zh-CN" altLang="en-US"/>
              <a:t>样式</a:t>
            </a:r>
            <a:r>
              <a:rPr lang="zh-CN" altLang="en-US" smtClean="0"/>
              <a:t>，除去</a:t>
            </a:r>
            <a:r>
              <a:rPr lang="en-US" altLang="zh-CN" dirty="0"/>
              <a:t>margin, padding, position</a:t>
            </a:r>
            <a:r>
              <a:rPr lang="zh-CN" altLang="en-US" dirty="0"/>
              <a:t>等大家熟悉的</a:t>
            </a:r>
            <a:r>
              <a:rPr lang="en-US" altLang="zh-CN" dirty="0"/>
              <a:t>web</a:t>
            </a:r>
            <a:r>
              <a:rPr lang="zh-CN" altLang="en-US" dirty="0"/>
              <a:t>布局的话，最为重要的就是</a:t>
            </a:r>
            <a:r>
              <a:rPr lang="en-US" altLang="zh-CN" dirty="0" err="1"/>
              <a:t>flexbox</a:t>
            </a:r>
            <a:r>
              <a:rPr lang="zh-CN" altLang="en-US" dirty="0"/>
              <a:t>，目前支持的属性如下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6</a:t>
            </a:r>
            <a:r>
              <a:rPr lang="zh-CN" altLang="en-US" dirty="0"/>
              <a:t>个：</a:t>
            </a:r>
            <a:endParaRPr kumimoji="1" lang="zh-CN" altLang="en-US" dirty="0"/>
          </a:p>
        </p:txBody>
      </p:sp>
      <p:pic>
        <p:nvPicPr>
          <p:cNvPr id="4" name="图片 3" descr="3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1" y="4092016"/>
            <a:ext cx="346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组件，定义了</a:t>
            </a:r>
            <a:r>
              <a:rPr lang="en-US" altLang="zh-CN" dirty="0"/>
              <a:t>flex</a:t>
            </a:r>
            <a:r>
              <a:rPr lang="zh-CN" altLang="en-US" dirty="0"/>
              <a:t>属性时，表示该元素是可伸缩的。当然</a:t>
            </a:r>
            <a:r>
              <a:rPr lang="en-US" altLang="zh-CN" dirty="0"/>
              <a:t>flex</a:t>
            </a:r>
            <a:r>
              <a:rPr lang="zh-CN" altLang="en-US" dirty="0"/>
              <a:t>的属性值是大于</a:t>
            </a:r>
            <a:r>
              <a:rPr lang="en-US" altLang="zh-CN" dirty="0"/>
              <a:t>0</a:t>
            </a:r>
            <a:r>
              <a:rPr lang="zh-CN" altLang="en-US" dirty="0"/>
              <a:t>的时候才伸缩，其小于和等于</a:t>
            </a:r>
            <a:r>
              <a:rPr lang="en-US" altLang="zh-CN" dirty="0"/>
              <a:t>0</a:t>
            </a:r>
            <a:r>
              <a:rPr lang="zh-CN" altLang="en-US" dirty="0"/>
              <a:t>的时候不伸缩，例如：</a:t>
            </a:r>
            <a:r>
              <a:rPr lang="en-US" altLang="zh-CN" dirty="0"/>
              <a:t>flex:0, flex:-1</a:t>
            </a:r>
            <a:r>
              <a:rPr lang="zh-CN" altLang="en-US" dirty="0"/>
              <a:t>等。上面的代码，最外层的</a:t>
            </a:r>
            <a:r>
              <a:rPr lang="en-US" altLang="zh-CN" dirty="0"/>
              <a:t>view</a:t>
            </a:r>
            <a:r>
              <a:rPr lang="zh-CN" altLang="en-US" dirty="0"/>
              <a:t>是可伸缩的，因为没有兄弟节点和它抢占空间。里层是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view,</a:t>
            </a:r>
            <a:r>
              <a:rPr lang="zh-CN" altLang="en-US" dirty="0"/>
              <a:t>可以看到三个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flex</a:t>
            </a:r>
            <a:r>
              <a:rPr lang="zh-CN" altLang="en-US" dirty="0"/>
              <a:t>属性加起来是</a:t>
            </a:r>
            <a:r>
              <a:rPr lang="en-US" altLang="zh-CN" dirty="0"/>
              <a:t>5+5+10=20,</a:t>
            </a:r>
            <a:r>
              <a:rPr lang="zh-CN" altLang="en-US" dirty="0"/>
              <a:t>所以第一个</a:t>
            </a:r>
            <a:r>
              <a:rPr lang="en-US" altLang="zh-CN" dirty="0"/>
              <a:t>view</a:t>
            </a:r>
            <a:r>
              <a:rPr lang="zh-CN" altLang="en-US" dirty="0"/>
              <a:t>和第二个</a:t>
            </a:r>
            <a:r>
              <a:rPr lang="en-US" altLang="zh-CN" dirty="0"/>
              <a:t>view</a:t>
            </a:r>
            <a:r>
              <a:rPr lang="zh-CN" altLang="en-US" dirty="0"/>
              <a:t>分别占</a:t>
            </a:r>
            <a:r>
              <a:rPr lang="en-US" altLang="zh-CN" dirty="0"/>
              <a:t>1</a:t>
            </a:r>
            <a:r>
              <a:rPr lang="zh-CN" altLang="en-US" dirty="0"/>
              <a:t>／</a:t>
            </a:r>
            <a:r>
              <a:rPr lang="en-US" altLang="zh-CN" dirty="0"/>
              <a:t>4</a:t>
            </a:r>
            <a:r>
              <a:rPr lang="zh-CN" altLang="en-US" dirty="0"/>
              <a:t>伸缩空间， 最后一个</a:t>
            </a:r>
            <a:r>
              <a:rPr lang="en-US" altLang="zh-CN" dirty="0"/>
              <a:t>view</a:t>
            </a:r>
            <a:r>
              <a:rPr lang="zh-CN" altLang="en-US" dirty="0"/>
              <a:t>占据</a:t>
            </a:r>
            <a:r>
              <a:rPr lang="en-US" altLang="zh-CN" dirty="0"/>
              <a:t>1</a:t>
            </a:r>
            <a:r>
              <a:rPr lang="zh-CN" altLang="en-US" dirty="0"/>
              <a:t>／</a:t>
            </a:r>
            <a:r>
              <a:rPr lang="en-US" altLang="zh-CN" dirty="0"/>
              <a:t>2</a:t>
            </a:r>
            <a:r>
              <a:rPr lang="zh-CN" altLang="en-US" dirty="0"/>
              <a:t>空间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13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QQ20170709-1@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59" r="-168559"/>
          <a:stretch>
            <a:fillRect/>
          </a:stretch>
        </p:blipFill>
        <p:spPr>
          <a:xfrm>
            <a:off x="415925" y="2755900"/>
            <a:ext cx="8308975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8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72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3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26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119</TotalTime>
  <Words>189</Words>
  <Application>Microsoft Macintosh PowerPoint</Application>
  <PresentationFormat>全屏显示(4:3)</PresentationFormat>
  <Paragraphs>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爆光</vt:lpstr>
      <vt:lpstr>PowerPoint 演示文稿</vt:lpstr>
      <vt:lpstr>2. CSS和UI布局</vt:lpstr>
      <vt:lpstr>PowerPoint 演示文稿</vt:lpstr>
      <vt:lpstr>Flexbox布局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 ll</dc:creator>
  <cp:lastModifiedBy>LL ll</cp:lastModifiedBy>
  <cp:revision>11</cp:revision>
  <dcterms:created xsi:type="dcterms:W3CDTF">2017-07-09T05:41:03Z</dcterms:created>
  <dcterms:modified xsi:type="dcterms:W3CDTF">2017-07-09T07:40:57Z</dcterms:modified>
</cp:coreProperties>
</file>