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4" autoAdjust="0"/>
    <p:restoredTop sz="94689"/>
  </p:normalViewPr>
  <p:slideViewPr>
    <p:cSldViewPr>
      <p:cViewPr varScale="1">
        <p:scale>
          <a:sx n="146" d="100"/>
          <a:sy n="146" d="100"/>
        </p:scale>
        <p:origin x="3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CE5E-4D71-7443-B41E-3CBA1AD3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7A87-FC28-DF40-9F56-433E249B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E13C-10D1-6241-9824-6E1F2D2D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451F-8446-6546-993F-859A076A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C47BA-5BA6-D04A-A4B3-45E2A593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7270-ECE2-444D-B4F6-68571C76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6E892-AB14-4C48-B9F2-A18FC646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C604-E0E2-604F-8E42-21F8A52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BA74-E5A1-124C-B934-FCD50BCD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AFE7-0C79-DC48-85EC-D55DFC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2B434-1D59-E948-B31C-4788EF612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EC02C-A2F2-C648-9D6D-33B10132C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79C8-56C7-1A45-990F-B9AEBEE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A016-A256-5149-B3C3-B93ABE0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7C2A-F735-5E4E-8874-630D26AE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A880-228F-3041-BD58-7D0314A3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22B1-5F38-AB4B-80B0-12E639A2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E26D-C188-B945-B38D-E60EA49D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9A25-7A77-1B4A-9891-A09B5E69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F104-8E93-704B-AC05-008A047C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AB5-B7DD-7C49-B01B-BB7D3345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9F92-5335-0A44-94CF-72F00696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FAC2-281B-644D-86E0-B19F8C06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0842-040A-9F4F-8637-3BD86B6D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9FF2-4087-F94D-B43E-402FDF6F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0047-B71D-4041-9C76-C9966F7F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4912-8454-1F4F-8B61-F3D813388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1AEB-DF4A-7A4B-B2FB-63425857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3025-8D7F-8E4C-A3CD-1A8E170C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0A7A7-4F04-A44F-90BA-4F1B8873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DCE0-E41E-D841-9474-BCD22CF0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C93B-F213-D947-9EE8-892EB362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64BA1-166C-5B46-A988-4B745851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05EC2-BD34-7648-ACC3-A32F3015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17A41-4645-CE47-9FBC-B1E92FA1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8FD37-8A27-DC4B-A9A0-CA0FF31F2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E69A3-4A08-BA4D-BC3B-9CA943C6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96AB4-ECF2-4640-B7FA-6389BCBC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5D722-D791-6A4C-A497-1059065C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698B-252B-7745-AE54-141573E2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C38A5-4635-EB4A-92E8-B46AD548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BDE53-2F20-9249-8698-2B580A1A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CA1E5-67D6-E748-9928-7F28E7B4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1F151-EC87-CB41-8099-B4CBF25C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354FF-85B1-594F-BC5D-2571C9F8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90959-AB02-6849-9ED2-9867B60A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9D93-A320-044B-B71E-001BE571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89C5-8739-F846-A702-651A96E1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2A28-FF65-BF4B-A9CB-A444227E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E3B9-8729-CC43-A352-0C6452F2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E7A1-49DB-B248-8D11-2D10F8B1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5FB00-8A01-E443-8AFC-05806DDD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7E57-3B90-BA41-B876-E414487C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8A16A-0D21-DF4A-997B-6D2D05CC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EF227-4F31-4643-A01F-DDBF6DDB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1582-EBEC-A547-BC09-F1CEE5F6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75454-82CB-A74E-AC36-F37189B5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9C7B-DF7F-2741-B56E-D48B35F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8C7C4-CC4B-764F-BA9A-DE376FA3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37F3-EBDF-3041-A8CC-0939FF4F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49FB-CF8B-AF4F-AEF5-5A84C54F9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CE31-417E-4876-AA70-8007E42DC96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4A62-F5EB-9A4F-8521-A666CB0B1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C011-16E3-184A-8B07-6888E4084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Battle of neighborhoods</a:t>
            </a:r>
            <a:br>
              <a:rPr lang="en-US" dirty="0"/>
            </a:br>
            <a:br>
              <a:rPr lang="en-US" sz="3600" dirty="0"/>
            </a:br>
            <a:r>
              <a:rPr lang="en-US" dirty="0"/>
              <a:t>IBM Professional Data Science Certificate: </a:t>
            </a:r>
            <a:r>
              <a:rPr lang="en-US" dirty="0">
                <a:solidFill>
                  <a:srgbClr val="FF0000"/>
                </a:solidFill>
              </a:rPr>
              <a:t>Applied Data Science Capstone Project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7926F6-1B49-5D41-BE9A-97B573470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 of Bronx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02707"/>
              </p:ext>
            </p:extLst>
          </p:nvPr>
        </p:nvGraphicFramePr>
        <p:xfrm>
          <a:off x="838200" y="1905000"/>
          <a:ext cx="73914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place,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place, Bank and Chinese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 and Italian restaurant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Breakfast spot , 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Supermarket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Deli/Bodega and Diner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1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clusters of Bronx and Queens</a:t>
            </a:r>
          </a:p>
        </p:txBody>
      </p:sp>
      <p:pic>
        <p:nvPicPr>
          <p:cNvPr id="4" name="Content Placeholder 3" descr="C:\Users\Windows 8\Documents\DSc\OnlineCourse\coursera\IBMcertified\capstone_9\prjctIms\MapQueensCluster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629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MapCluster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1600200"/>
            <a:ext cx="1600200" cy="381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082534"/>
            <a:ext cx="1371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Bronx</a:t>
            </a:r>
          </a:p>
        </p:txBody>
      </p:sp>
    </p:spTree>
    <p:extLst>
      <p:ext uri="{BB962C8B-B14F-4D97-AF65-F5344CB8AC3E}">
        <p14:creationId xmlns:p14="http://schemas.microsoft.com/office/powerpoint/2010/main" val="231898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results of recommended business types to start in Queens and Bronx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450048"/>
              </p:ext>
            </p:extLst>
          </p:nvPr>
        </p:nvGraphicFramePr>
        <p:xfrm>
          <a:off x="838200" y="1676400"/>
          <a:ext cx="6850380" cy="464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Queens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Bronx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Pharmacy/Grocery store/Bakery, Supermarket, and/ American restaurant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Pharmacy/Supermarket and/Diner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must invest in eatery business types</a:t>
            </a:r>
          </a:p>
          <a:p>
            <a:r>
              <a:rPr lang="en-US" dirty="0"/>
              <a:t>One can choose from  the recommended business types</a:t>
            </a:r>
          </a:p>
          <a:p>
            <a:r>
              <a:rPr lang="en-US" dirty="0"/>
              <a:t>One can start a similar business type to recommended ones so to suit the market in Queens and Bronx neighborhoods</a:t>
            </a:r>
          </a:p>
          <a:p>
            <a:r>
              <a:rPr lang="en-US" dirty="0"/>
              <a:t>Chances of success for fast-food businesses in the neighborhoods of Queens and Bronx are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6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New York City (NYC) boroughs</a:t>
            </a:r>
          </a:p>
          <a:p>
            <a:r>
              <a:rPr lang="en-US" dirty="0"/>
              <a:t>It has five </a:t>
            </a:r>
            <a:r>
              <a:rPr lang="en-US" dirty="0" err="1"/>
              <a:t>borougs</a:t>
            </a:r>
            <a:endParaRPr lang="en-US" dirty="0"/>
          </a:p>
          <a:p>
            <a:pPr lvl="1"/>
            <a:r>
              <a:rPr lang="en-US" dirty="0"/>
              <a:t>Bronx</a:t>
            </a:r>
          </a:p>
          <a:p>
            <a:pPr lvl="1"/>
            <a:r>
              <a:rPr lang="en-US" dirty="0"/>
              <a:t>Manhattan</a:t>
            </a:r>
          </a:p>
          <a:p>
            <a:pPr lvl="1"/>
            <a:r>
              <a:rPr lang="en-US" dirty="0"/>
              <a:t>Queens</a:t>
            </a:r>
          </a:p>
          <a:p>
            <a:pPr lvl="1"/>
            <a:r>
              <a:rPr lang="en-US" dirty="0"/>
              <a:t>Brooklyn</a:t>
            </a:r>
          </a:p>
          <a:p>
            <a:pPr lvl="1"/>
            <a:r>
              <a:rPr lang="en-US" dirty="0"/>
              <a:t>State Island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2743200"/>
            <a:ext cx="587375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Queens and Bronx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 three common business types can someone (business person/ </a:t>
            </a:r>
            <a:r>
              <a:rPr lang="en-US" dirty="0" err="1"/>
              <a:t>invester</a:t>
            </a:r>
            <a:r>
              <a:rPr lang="en-US" dirty="0"/>
              <a:t>) consider to start in neighborhoods of Bronx and Queens</a:t>
            </a:r>
          </a:p>
          <a:p>
            <a:r>
              <a:rPr lang="en-US" dirty="0"/>
              <a:t>Will render possible business types that can successfully run in the neighborhoods. This will hence assist one in choosing a kind of business to start or invest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Geopy</a:t>
            </a:r>
            <a:r>
              <a:rPr lang="en-US" dirty="0"/>
              <a:t> library for spatial data</a:t>
            </a:r>
          </a:p>
          <a:p>
            <a:r>
              <a:rPr lang="en-US" dirty="0"/>
              <a:t>Foursquare API to explore venues</a:t>
            </a:r>
          </a:p>
          <a:p>
            <a:r>
              <a:rPr lang="en-US" dirty="0"/>
              <a:t>Folium library for maps</a:t>
            </a:r>
          </a:p>
          <a:p>
            <a:r>
              <a:rPr lang="en-US" dirty="0"/>
              <a:t>Typical location data in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886200"/>
            <a:ext cx="716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Queens and Bronx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Queens and Bronx</a:t>
            </a:r>
          </a:p>
        </p:txBody>
      </p:sp>
      <p:pic>
        <p:nvPicPr>
          <p:cNvPr id="4" name="Picture 3" descr="C:\Users\Windows 8\Documents\DSc\OnlineCourse\coursera\IBMcertified\capstone_9\prjctIms\queens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572000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_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43400"/>
            <a:ext cx="5029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2168914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Queens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398788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Bronx</a:t>
            </a:r>
          </a:p>
        </p:txBody>
      </p:sp>
    </p:spTree>
    <p:extLst>
      <p:ext uri="{BB962C8B-B14F-4D97-AF65-F5344CB8AC3E}">
        <p14:creationId xmlns:p14="http://schemas.microsoft.com/office/powerpoint/2010/main" val="23887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sz="5100" dirty="0"/>
              <a:t>Access the New York dataset source</a:t>
            </a:r>
          </a:p>
          <a:p>
            <a:pPr lvl="0"/>
            <a:r>
              <a:rPr lang="en-US" sz="5100" dirty="0"/>
              <a:t>Retrieve the boroughs data</a:t>
            </a:r>
          </a:p>
          <a:p>
            <a:pPr lvl="0"/>
            <a:r>
              <a:rPr lang="en-US" sz="5100" dirty="0"/>
              <a:t>Use </a:t>
            </a:r>
            <a:r>
              <a:rPr lang="en-US" sz="5100" dirty="0" err="1"/>
              <a:t>geopy</a:t>
            </a:r>
            <a:r>
              <a:rPr lang="en-US" sz="5100" dirty="0"/>
              <a:t> library to get spatial data of the neighborhoods of Bronx and Queens</a:t>
            </a:r>
          </a:p>
          <a:p>
            <a:pPr lvl="0"/>
            <a:r>
              <a:rPr lang="en-US" sz="5100" dirty="0"/>
              <a:t>Utilize Foursquare API to explore neighborhoods venues</a:t>
            </a:r>
          </a:p>
          <a:p>
            <a:pPr lvl="0"/>
            <a:r>
              <a:rPr lang="en-US" sz="5100" dirty="0"/>
              <a:t>Generate neighborhoods maps through folium library</a:t>
            </a:r>
          </a:p>
          <a:p>
            <a:pPr lvl="0"/>
            <a:r>
              <a:rPr lang="en-US" sz="5100" dirty="0"/>
              <a:t>Perform data cleaning and preparation i.e. data transformation and exploration</a:t>
            </a:r>
          </a:p>
          <a:p>
            <a:pPr lvl="0"/>
            <a:r>
              <a:rPr lang="en-US" sz="5100" dirty="0"/>
              <a:t>Explore and analyze the neighborhoods of Bronx and Queens</a:t>
            </a:r>
          </a:p>
          <a:p>
            <a:pPr lvl="0"/>
            <a:r>
              <a:rPr lang="en-US" sz="5100" dirty="0"/>
              <a:t>List top three most common business types from both boroughs for recommendation</a:t>
            </a:r>
          </a:p>
          <a:p>
            <a:pPr lvl="0"/>
            <a:r>
              <a:rPr lang="en-US" sz="5100" dirty="0"/>
              <a:t>Use k-Means to cluster the neighborhoods and analyze the resulting clusters</a:t>
            </a:r>
          </a:p>
          <a:p>
            <a:pPr lvl="0"/>
            <a:r>
              <a:rPr lang="en-US" sz="5100" dirty="0"/>
              <a:t>Generating the expected observations and provide concluding remarks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of</a:t>
            </a:r>
            <a:br>
              <a:rPr lang="en-US" dirty="0"/>
            </a:br>
            <a:r>
              <a:rPr lang="en-US" dirty="0"/>
              <a:t>Leading business types in Queens</a:t>
            </a:r>
          </a:p>
        </p:txBody>
      </p:sp>
      <p:pic>
        <p:nvPicPr>
          <p:cNvPr id="4" name="Content Placeholder 3" descr="C:\Users\Windows 8\Documents\DSc\OnlineCourse\coursera\IBMcertified\capstone_9\prjctIms\g1Queen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 bwMode="auto">
          <a:xfrm>
            <a:off x="24384" y="1371600"/>
            <a:ext cx="4928616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g2Queen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799"/>
            <a:ext cx="4527867" cy="296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Windows 8\Documents\DSc\OnlineCourse\coursera\IBMcertified\capstone_9\prjctIms\g3Queen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4407853"/>
            <a:ext cx="5530215" cy="2424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 of Queens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96318"/>
              </p:ext>
            </p:extLst>
          </p:nvPr>
        </p:nvGraphicFramePr>
        <p:xfrm>
          <a:off x="1066800" y="2057402"/>
          <a:ext cx="7010400" cy="342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Chinese restaurant and 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Grocery store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Bakery, Supermarket, and American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of</a:t>
            </a:r>
            <a:br>
              <a:rPr lang="en-US" dirty="0"/>
            </a:br>
            <a:r>
              <a:rPr lang="en-US" dirty="0"/>
              <a:t>Leading business types in Bronx</a:t>
            </a:r>
          </a:p>
        </p:txBody>
      </p:sp>
      <p:pic>
        <p:nvPicPr>
          <p:cNvPr id="4" name="Content Placeholder 3" descr="C:\Users\Windows 8\Documents\DSc\OnlineCourse\coursera\IBMcertified\capstone_9\prjctIms\bronxpics\g1Bronx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0292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g2Bronx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71932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bronxpics\g3Bronx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541274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14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423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Battle of neighborhoods  IBM Professional Data Science Certificate: Applied Data Science Capstone Project </vt:lpstr>
      <vt:lpstr>Introduction</vt:lpstr>
      <vt:lpstr>Focus on Queens and Bronx</vt:lpstr>
      <vt:lpstr>Tools used</vt:lpstr>
      <vt:lpstr>Focus on Queens and Bronx</vt:lpstr>
      <vt:lpstr>Methodology</vt:lpstr>
      <vt:lpstr>Results of Leading business types in Queens</vt:lpstr>
      <vt:lpstr>Summary results of Queens</vt:lpstr>
      <vt:lpstr>Results of Leading business types in Bronx</vt:lpstr>
      <vt:lpstr>Summary results of Bronx</vt:lpstr>
      <vt:lpstr>K-means clusters of Bronx and Queens</vt:lpstr>
      <vt:lpstr>Final results of recommended business types to start in Queens and Bronx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MS</dc:title>
  <dc:creator>Windows 8</dc:creator>
  <cp:lastModifiedBy>Thanawat Bamrungthai</cp:lastModifiedBy>
  <cp:revision>16</cp:revision>
  <dcterms:created xsi:type="dcterms:W3CDTF">2019-03-20T12:25:04Z</dcterms:created>
  <dcterms:modified xsi:type="dcterms:W3CDTF">2019-08-18T15:24:43Z</dcterms:modified>
</cp:coreProperties>
</file>