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F59B36B-A8DA-4A94-B313-FD28DB1827DB}" type="datetimeFigureOut">
              <a:rPr lang="en-US" smtClean="0"/>
              <a:t>8/18/19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84848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18304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F59B36B-A8DA-4A94-B313-FD28DB1827DB}" type="datetimeFigureOut">
              <a:rPr lang="en-US" smtClean="0"/>
              <a:t>8/18/19</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72526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9B36B-A8DA-4A94-B313-FD28DB1827DB}" type="datetimeFigureOut">
              <a:rPr lang="en-US" smtClean="0"/>
              <a:t>8/18/19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79829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2F59B36B-A8DA-4A94-B313-FD28DB1827DB}" type="datetimeFigureOut">
              <a:rPr lang="en-US" smtClean="0"/>
              <a:t>8/18/19</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91724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2F59B36B-A8DA-4A94-B313-FD28DB1827DB}" type="datetimeFigureOut">
              <a:rPr lang="en-US" smtClean="0"/>
              <a:t>8/18/19</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67795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2F59B36B-A8DA-4A94-B313-FD28DB1827DB}" type="datetimeFigureOut">
              <a:rPr lang="en-US" smtClean="0"/>
              <a:t>8/18/19</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945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59B36B-A8DA-4A94-B313-FD28DB1827DB}" type="datetimeFigureOut">
              <a:rPr lang="en-US" smtClean="0"/>
              <a:t>8/18/19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4146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F59B36B-A8DA-4A94-B313-FD28DB1827DB}" type="datetimeFigureOut">
              <a:rPr lang="en-US" smtClean="0"/>
              <a:t>8/18/19</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94388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59B36B-A8DA-4A94-B313-FD28DB1827DB}" type="datetimeFigureOut">
              <a:rPr lang="en-US" smtClean="0"/>
              <a:t>8/18/19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6851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2F59B36B-A8DA-4A94-B313-FD28DB1827DB}" type="datetimeFigureOut">
              <a:rPr lang="en-US" smtClean="0"/>
              <a:t>8/18/19</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06542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F59B36B-A8DA-4A94-B313-FD28DB1827DB}" type="datetimeFigureOut">
              <a:rPr lang="en-US" smtClean="0"/>
              <a:t>8/18/19</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2635463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9B18D8-A8C2-4BAC-A540-76221EF41F1C}"/>
              </a:ext>
            </a:extLst>
          </p:cNvPr>
          <p:cNvSpPr>
            <a:spLocks noGrp="1"/>
          </p:cNvSpPr>
          <p:nvPr>
            <p:ph idx="1"/>
          </p:nvPr>
        </p:nvSpPr>
        <p:spPr/>
        <p:txBody>
          <a:bodyPr>
            <a:normAutofit/>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{06111C65-F2B9-394D-B5F8-65B690F817EF}tf16401369</Template>
  <TotalTime>21</TotalTime>
  <Words>259</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 Light</vt:lpstr>
      <vt:lpstr>Rockwell</vt:lpstr>
      <vt:lpstr>Wingdings</vt:lpstr>
      <vt:lpstr>Atlas</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Thanawat Bamrungthai</cp:lastModifiedBy>
  <cp:revision>4</cp:revision>
  <dcterms:created xsi:type="dcterms:W3CDTF">2018-12-27T16:20:20Z</dcterms:created>
  <dcterms:modified xsi:type="dcterms:W3CDTF">2019-08-18T14:51:53Z</dcterms:modified>
</cp:coreProperties>
</file>