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ravi Shah" userId="edbd08f8debf844c" providerId="LiveId" clId="{471FAB4D-D71A-4236-9DF5-517A0B60A826}"/>
    <pc:docChg chg="undo custSel modSld">
      <pc:chgData name="Kairavi Shah" userId="edbd08f8debf844c" providerId="LiveId" clId="{471FAB4D-D71A-4236-9DF5-517A0B60A826}" dt="2025-02-25T11:25:32.187" v="168" actId="20577"/>
      <pc:docMkLst>
        <pc:docMk/>
      </pc:docMkLst>
      <pc:sldChg chg="modSp mod">
        <pc:chgData name="Kairavi Shah" userId="edbd08f8debf844c" providerId="LiveId" clId="{471FAB4D-D71A-4236-9DF5-517A0B60A826}" dt="2025-02-25T11:11:07.513" v="16" actId="6549"/>
        <pc:sldMkLst>
          <pc:docMk/>
          <pc:sldMk cId="3210358481" sldId="263"/>
        </pc:sldMkLst>
        <pc:spChg chg="mod">
          <ac:chgData name="Kairavi Shah" userId="edbd08f8debf844c" providerId="LiveId" clId="{471FAB4D-D71A-4236-9DF5-517A0B60A826}" dt="2025-02-25T11:11:07.513" v="16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Kairavi Shah" userId="edbd08f8debf844c" providerId="LiveId" clId="{471FAB4D-D71A-4236-9DF5-517A0B60A826}" dt="2025-02-25T11:21:05.947" v="106" actId="20577"/>
        <pc:sldMkLst>
          <pc:docMk/>
          <pc:sldMk cId="3202024527" sldId="265"/>
        </pc:sldMkLst>
        <pc:spChg chg="mod">
          <ac:chgData name="Kairavi Shah" userId="edbd08f8debf844c" providerId="LiveId" clId="{471FAB4D-D71A-4236-9DF5-517A0B60A826}" dt="2025-02-25T11:21:05.947" v="106" actId="20577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Kairavi Shah" userId="edbd08f8debf844c" providerId="LiveId" clId="{471FAB4D-D71A-4236-9DF5-517A0B60A826}" dt="2025-02-25T11:24:17.740" v="160" actId="6549"/>
        <pc:sldMkLst>
          <pc:docMk/>
          <pc:sldMk cId="3819043843" sldId="2146847057"/>
        </pc:sldMkLst>
        <pc:spChg chg="mod">
          <ac:chgData name="Kairavi Shah" userId="edbd08f8debf844c" providerId="LiveId" clId="{471FAB4D-D71A-4236-9DF5-517A0B60A826}" dt="2025-02-25T11:24:17.740" v="160" actId="6549"/>
          <ac:spMkLst>
            <pc:docMk/>
            <pc:sldMk cId="3819043843" sldId="2146847057"/>
            <ac:spMk id="3" creationId="{AB679E23-F86A-AFA9-FE9C-7F5A518E8198}"/>
          </ac:spMkLst>
        </pc:spChg>
      </pc:sldChg>
      <pc:sldChg chg="modSp mod">
        <pc:chgData name="Kairavi Shah" userId="edbd08f8debf844c" providerId="LiveId" clId="{471FAB4D-D71A-4236-9DF5-517A0B60A826}" dt="2025-02-25T11:25:32.187" v="168" actId="20577"/>
        <pc:sldMkLst>
          <pc:docMk/>
          <pc:sldMk cId="4233882376" sldId="2146847062"/>
        </pc:sldMkLst>
        <pc:spChg chg="mod">
          <ac:chgData name="Kairavi Shah" userId="edbd08f8debf844c" providerId="LiveId" clId="{471FAB4D-D71A-4236-9DF5-517A0B60A826}" dt="2025-02-25T11:25:32.187" v="168" actId="20577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Kairavi Shah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FET, GLS University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 err="1">
                <a:latin typeface="Arial"/>
                <a:ea typeface="+mn-lt"/>
                <a:cs typeface="+mn-lt"/>
              </a:rPr>
              <a:t>Git</a:t>
            </a:r>
            <a:r>
              <a:rPr lang="en-US" sz="2000" b="1" dirty="0">
                <a:latin typeface="Arial"/>
                <a:ea typeface="+mn-lt"/>
                <a:cs typeface="+mn-lt"/>
              </a:rPr>
              <a:t>-hub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Link</a:t>
            </a: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20" y="73910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63" y="1534160"/>
            <a:ext cx="11282397" cy="3545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This project aims to develop a </a:t>
            </a:r>
            <a:r>
              <a:rPr lang="en-GB" sz="2400" b="1" dirty="0"/>
              <a:t>steganography-based image encryption and decryption application</a:t>
            </a:r>
            <a:r>
              <a:rPr lang="en-GB" sz="2400" dirty="0"/>
              <a:t> that enables users to </a:t>
            </a:r>
            <a:r>
              <a:rPr lang="en-GB" sz="2400" b="1" dirty="0"/>
              <a:t>securely hide text within images</a:t>
            </a:r>
            <a:r>
              <a:rPr lang="en-GB" sz="2400" dirty="0"/>
              <a:t>. By embedding messages inside image pixels, this method ensures that confidential information remains hidden in plain sight. The solution also incorporates </a:t>
            </a:r>
            <a:r>
              <a:rPr lang="en-GB" sz="2400" b="1" dirty="0"/>
              <a:t>password protection</a:t>
            </a:r>
            <a:r>
              <a:rPr lang="en-GB" sz="2400" dirty="0"/>
              <a:t> to enhance security, preventing unauthorized access.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86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2367280"/>
            <a:ext cx="11613485" cy="261112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Programming Language</a:t>
            </a:r>
            <a:r>
              <a:rPr lang="en-IN" sz="2400" dirty="0"/>
              <a:t>: Python – Core language for implementing the steganography logic and GUI.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Graphical User Interface (GUI</a:t>
            </a:r>
            <a:r>
              <a:rPr lang="en-IN" sz="2400" b="1" dirty="0" smtClean="0"/>
              <a:t>):</a:t>
            </a:r>
            <a:r>
              <a:rPr lang="en-IN" sz="2400" dirty="0" smtClean="0"/>
              <a:t> PyQt6 </a:t>
            </a:r>
            <a:r>
              <a:rPr lang="en-IN" sz="2400" dirty="0"/>
              <a:t>– Provides an intuitive and interactive user interface for encryption and decryption.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Image Processing</a:t>
            </a:r>
            <a:r>
              <a:rPr lang="en-IN" sz="2400" b="1" dirty="0" smtClean="0"/>
              <a:t>: </a:t>
            </a:r>
            <a:r>
              <a:rPr lang="en-IN" sz="2400" dirty="0" err="1" smtClean="0"/>
              <a:t>OpenCV</a:t>
            </a:r>
            <a:r>
              <a:rPr lang="en-IN" sz="2400" dirty="0" smtClean="0"/>
              <a:t> </a:t>
            </a:r>
            <a:r>
              <a:rPr lang="en-IN" sz="2400" dirty="0"/>
              <a:t>(OpenCV-python-headless) – Used for reading, modifying, and saving images for text embedding and extraction.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File Handling &amp; </a:t>
            </a:r>
            <a:r>
              <a:rPr lang="en-IN" sz="2400" b="1" dirty="0" smtClean="0"/>
              <a:t>Utilities:</a:t>
            </a:r>
            <a:r>
              <a:rPr lang="en-IN" sz="2400" dirty="0" smtClean="0"/>
              <a:t> OS </a:t>
            </a:r>
            <a:r>
              <a:rPr lang="en-IN" sz="2400" dirty="0"/>
              <a:t>Module – Used for managing directories and file paths</a:t>
            </a:r>
            <a:r>
              <a:rPr lang="en-IN" sz="2400" dirty="0" smtClean="0"/>
              <a:t>. </a:t>
            </a:r>
            <a:r>
              <a:rPr lang="en-IN" sz="2400" dirty="0" err="1" smtClean="0"/>
              <a:t>QFileDialog</a:t>
            </a:r>
            <a:r>
              <a:rPr lang="en-IN" sz="2400" dirty="0" smtClean="0"/>
              <a:t> </a:t>
            </a:r>
            <a:r>
              <a:rPr lang="en-IN" sz="2400" dirty="0"/>
              <a:t>– Enables users to select images from their file system.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/>
              <a:t>Standalone Application Packaging:</a:t>
            </a:r>
            <a:r>
              <a:rPr lang="en-IN" sz="2400" dirty="0"/>
              <a:t> </a:t>
            </a:r>
            <a:r>
              <a:rPr lang="en-IN" sz="2400" dirty="0" err="1"/>
              <a:t>PyInstaller</a:t>
            </a:r>
            <a:r>
              <a:rPr lang="en-IN" sz="2400" dirty="0"/>
              <a:t> – Converts the Python script into an executable (.exe/.app) for easy deployment across platforms.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1800" b="1" dirty="0">
                <a:solidFill>
                  <a:srgbClr val="0F0F0F"/>
                </a:solidFill>
              </a:rPr>
              <a:t>Drag &amp; Drop </a:t>
            </a:r>
            <a:r>
              <a:rPr lang="en-IN" sz="1800" b="1" dirty="0" smtClean="0">
                <a:solidFill>
                  <a:srgbClr val="0F0F0F"/>
                </a:solidFill>
              </a:rPr>
              <a:t>Support </a:t>
            </a:r>
            <a:r>
              <a:rPr lang="en-IN" sz="1800" dirty="0" smtClean="0">
                <a:solidFill>
                  <a:srgbClr val="0F0F0F"/>
                </a:solidFill>
              </a:rPr>
              <a:t>- Unlike </a:t>
            </a:r>
            <a:r>
              <a:rPr lang="en-IN" sz="1800" dirty="0">
                <a:solidFill>
                  <a:srgbClr val="0F0F0F"/>
                </a:solidFill>
              </a:rPr>
              <a:t>many steganography tools that require manual file selection, this app allows drag-and-drop image upload, making the process faster and more intuitive.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800" b="1" dirty="0">
                <a:solidFill>
                  <a:srgbClr val="0F0F0F"/>
                </a:solidFill>
              </a:rPr>
              <a:t>Real-Time Image </a:t>
            </a:r>
            <a:r>
              <a:rPr lang="en-IN" sz="1800" b="1" dirty="0" smtClean="0">
                <a:solidFill>
                  <a:srgbClr val="0F0F0F"/>
                </a:solidFill>
              </a:rPr>
              <a:t>Validation </a:t>
            </a:r>
            <a:r>
              <a:rPr lang="en-IN" sz="1800" dirty="0" smtClean="0">
                <a:solidFill>
                  <a:srgbClr val="0F0F0F"/>
                </a:solidFill>
              </a:rPr>
              <a:t>- Prevents </a:t>
            </a:r>
            <a:r>
              <a:rPr lang="en-IN" sz="1800" dirty="0">
                <a:solidFill>
                  <a:srgbClr val="0F0F0F"/>
                </a:solidFill>
              </a:rPr>
              <a:t>users from selecting invalid file types by verifying images before encryption and decryption.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800" b="1" dirty="0">
                <a:solidFill>
                  <a:srgbClr val="0F0F0F"/>
                </a:solidFill>
              </a:rPr>
              <a:t>Password-Protected </a:t>
            </a:r>
            <a:r>
              <a:rPr lang="en-IN" sz="1800" b="1" dirty="0" smtClean="0">
                <a:solidFill>
                  <a:srgbClr val="0F0F0F"/>
                </a:solidFill>
              </a:rPr>
              <a:t>Steganography</a:t>
            </a:r>
            <a:r>
              <a:rPr lang="en-IN" sz="1800" dirty="0" smtClean="0">
                <a:solidFill>
                  <a:srgbClr val="0F0F0F"/>
                </a:solidFill>
              </a:rPr>
              <a:t> - Unlike </a:t>
            </a:r>
            <a:r>
              <a:rPr lang="en-IN" sz="1800" dirty="0">
                <a:solidFill>
                  <a:srgbClr val="0F0F0F"/>
                </a:solidFill>
              </a:rPr>
              <a:t>traditional LSB (Least Significant Bit) encoding, this project adds an optional password for decryption</a:t>
            </a:r>
            <a:r>
              <a:rPr lang="en-IN" sz="1800" dirty="0" smtClean="0">
                <a:solidFill>
                  <a:srgbClr val="0F0F0F"/>
                </a:solidFill>
              </a:rPr>
              <a:t>. Even </a:t>
            </a:r>
            <a:r>
              <a:rPr lang="en-IN" sz="1800" dirty="0">
                <a:solidFill>
                  <a:srgbClr val="0F0F0F"/>
                </a:solidFill>
              </a:rPr>
              <a:t>if someone extracts the hidden data, they cannot decrypt it without the correct password.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800" b="1" dirty="0">
                <a:solidFill>
                  <a:srgbClr val="0F0F0F"/>
                </a:solidFill>
              </a:rPr>
              <a:t>Modern Dark-Themed </a:t>
            </a:r>
            <a:r>
              <a:rPr lang="en-IN" sz="1800" b="1" dirty="0" smtClean="0">
                <a:solidFill>
                  <a:srgbClr val="0F0F0F"/>
                </a:solidFill>
              </a:rPr>
              <a:t>UI</a:t>
            </a:r>
            <a:r>
              <a:rPr lang="en-IN" sz="1800" dirty="0" smtClean="0">
                <a:solidFill>
                  <a:srgbClr val="0F0F0F"/>
                </a:solidFill>
              </a:rPr>
              <a:t> - Most </a:t>
            </a:r>
            <a:r>
              <a:rPr lang="en-IN" sz="1800" dirty="0">
                <a:solidFill>
                  <a:srgbClr val="0F0F0F"/>
                </a:solidFill>
              </a:rPr>
              <a:t>steganography tools have outdated interfaces. This project features a dark neon-themed UI with a sleek, user-friendly design.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800" b="1" dirty="0">
                <a:solidFill>
                  <a:srgbClr val="0F0F0F"/>
                </a:solidFill>
              </a:rPr>
              <a:t>Automatic Folder </a:t>
            </a:r>
            <a:r>
              <a:rPr lang="en-IN" sz="1800" b="1" dirty="0" smtClean="0">
                <a:solidFill>
                  <a:srgbClr val="0F0F0F"/>
                </a:solidFill>
              </a:rPr>
              <a:t>Management</a:t>
            </a:r>
            <a:r>
              <a:rPr lang="en-IN" sz="1800" dirty="0" smtClean="0">
                <a:solidFill>
                  <a:srgbClr val="0F0F0F"/>
                </a:solidFill>
              </a:rPr>
              <a:t> - The </a:t>
            </a:r>
            <a:r>
              <a:rPr lang="en-IN" sz="1800" dirty="0">
                <a:solidFill>
                  <a:srgbClr val="0F0F0F"/>
                </a:solidFill>
              </a:rPr>
              <a:t>app automatically creates an uploads/ folder for organizing encrypted images, preventing file clutter.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800" b="1" dirty="0">
                <a:solidFill>
                  <a:srgbClr val="0F0F0F"/>
                </a:solidFill>
              </a:rPr>
              <a:t>Cross-Platform &amp; Standalone </a:t>
            </a:r>
            <a:r>
              <a:rPr lang="en-IN" sz="1800" b="1" dirty="0" smtClean="0">
                <a:solidFill>
                  <a:srgbClr val="0F0F0F"/>
                </a:solidFill>
              </a:rPr>
              <a:t>Executable</a:t>
            </a:r>
            <a:r>
              <a:rPr lang="en-IN" sz="1800" dirty="0" smtClean="0">
                <a:solidFill>
                  <a:srgbClr val="0F0F0F"/>
                </a:solidFill>
              </a:rPr>
              <a:t> - Unlike </a:t>
            </a:r>
            <a:r>
              <a:rPr lang="en-IN" sz="1800" dirty="0">
                <a:solidFill>
                  <a:srgbClr val="0F0F0F"/>
                </a:solidFill>
              </a:rPr>
              <a:t>web-based steganography tools that require internet access, this app runs offline on Windows, macOS, and Linux</a:t>
            </a:r>
            <a:r>
              <a:rPr lang="en-IN" sz="1800" dirty="0" smtClean="0">
                <a:solidFill>
                  <a:srgbClr val="0F0F0F"/>
                </a:solidFill>
              </a:rPr>
              <a:t>. Can </a:t>
            </a:r>
            <a:r>
              <a:rPr lang="en-IN" sz="1800" dirty="0">
                <a:solidFill>
                  <a:srgbClr val="0F0F0F"/>
                </a:solidFill>
              </a:rPr>
              <a:t>be converted into a standalone executable (.exe/.app) using </a:t>
            </a:r>
            <a:r>
              <a:rPr lang="en-IN" sz="1800" dirty="0" err="1">
                <a:solidFill>
                  <a:srgbClr val="0F0F0F"/>
                </a:solidFill>
              </a:rPr>
              <a:t>PyInstaller</a:t>
            </a:r>
            <a:r>
              <a:rPr lang="en-IN" sz="1800" dirty="0">
                <a:solidFill>
                  <a:srgbClr val="0F0F0F"/>
                </a:solidFill>
              </a:rPr>
              <a:t> for easy deployment.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800" b="1" dirty="0">
                <a:solidFill>
                  <a:srgbClr val="0F0F0F"/>
                </a:solidFill>
              </a:rPr>
              <a:t>Pixel-Level Encryption Without Altering Image </a:t>
            </a:r>
            <a:r>
              <a:rPr lang="en-IN" sz="1800" b="1" dirty="0" smtClean="0">
                <a:solidFill>
                  <a:srgbClr val="0F0F0F"/>
                </a:solidFill>
              </a:rPr>
              <a:t>Quality</a:t>
            </a:r>
            <a:r>
              <a:rPr lang="en-IN" sz="1800" dirty="0" smtClean="0">
                <a:solidFill>
                  <a:srgbClr val="0F0F0F"/>
                </a:solidFill>
              </a:rPr>
              <a:t> - Embeds </a:t>
            </a:r>
            <a:r>
              <a:rPr lang="en-IN" sz="1800" dirty="0">
                <a:solidFill>
                  <a:srgbClr val="0F0F0F"/>
                </a:solidFill>
              </a:rPr>
              <a:t>text directly into pixel values without noticeable distortion, ensuring the image looks unchanged to the naked eye.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800" b="1" dirty="0">
                <a:solidFill>
                  <a:srgbClr val="0F0F0F"/>
                </a:solidFill>
              </a:rPr>
              <a:t>Fast &amp; Lightweight </a:t>
            </a:r>
            <a:r>
              <a:rPr lang="en-IN" sz="1800" b="1" dirty="0" smtClean="0">
                <a:solidFill>
                  <a:srgbClr val="0F0F0F"/>
                </a:solidFill>
              </a:rPr>
              <a:t>Processing</a:t>
            </a:r>
            <a:r>
              <a:rPr lang="en-IN" sz="1800" dirty="0" smtClean="0">
                <a:solidFill>
                  <a:srgbClr val="0F0F0F"/>
                </a:solidFill>
              </a:rPr>
              <a:t> - Uses </a:t>
            </a:r>
            <a:r>
              <a:rPr lang="en-IN" sz="1800" dirty="0">
                <a:solidFill>
                  <a:srgbClr val="0F0F0F"/>
                </a:solidFill>
              </a:rPr>
              <a:t>OpenCV for optimized image handling, making encryption and decryption quick and memory-efficient.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800" b="1" dirty="0">
                <a:solidFill>
                  <a:srgbClr val="0F0F0F"/>
                </a:solidFill>
              </a:rPr>
              <a:t>Error Handling &amp; Security </a:t>
            </a:r>
            <a:r>
              <a:rPr lang="en-IN" sz="1800" b="1" dirty="0" smtClean="0">
                <a:solidFill>
                  <a:srgbClr val="0F0F0F"/>
                </a:solidFill>
              </a:rPr>
              <a:t>Measures</a:t>
            </a:r>
            <a:r>
              <a:rPr lang="en-IN" sz="1800" dirty="0" smtClean="0">
                <a:solidFill>
                  <a:srgbClr val="0F0F0F"/>
                </a:solidFill>
              </a:rPr>
              <a:t> - Prevents </a:t>
            </a:r>
            <a:r>
              <a:rPr lang="en-IN" sz="1800" dirty="0">
                <a:solidFill>
                  <a:srgbClr val="0F0F0F"/>
                </a:solidFill>
              </a:rPr>
              <a:t>corrupt or unsupported images from being processed</a:t>
            </a:r>
            <a:r>
              <a:rPr lang="en-IN" sz="1800" dirty="0" smtClean="0">
                <a:solidFill>
                  <a:srgbClr val="0F0F0F"/>
                </a:solidFill>
              </a:rPr>
              <a:t>. Displays </a:t>
            </a:r>
            <a:r>
              <a:rPr lang="en-IN" sz="1800" dirty="0">
                <a:solidFill>
                  <a:srgbClr val="0F0F0F"/>
                </a:solidFill>
              </a:rPr>
              <a:t>error messages if decryption fails due to incorrect password or file issues.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/>
              <a:t>Privacy-Conscious </a:t>
            </a:r>
            <a:r>
              <a:rPr lang="en-GB" b="1" dirty="0" smtClean="0"/>
              <a:t>Users</a:t>
            </a:r>
            <a:r>
              <a:rPr lang="en-GB" dirty="0" smtClean="0"/>
              <a:t> - People </a:t>
            </a:r>
            <a:r>
              <a:rPr lang="en-GB" dirty="0"/>
              <a:t>who want to hide sensitive information within images for personal or professional reasons</a:t>
            </a:r>
            <a:r>
              <a:rPr lang="en-GB" dirty="0" smtClean="0"/>
              <a:t>. Protects </a:t>
            </a:r>
            <a:r>
              <a:rPr lang="en-GB" dirty="0"/>
              <a:t>private messages from being easily detected or intercepted.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Cybersecurity &amp; Ethical </a:t>
            </a:r>
            <a:r>
              <a:rPr lang="en-GB" b="1" dirty="0" smtClean="0"/>
              <a:t>Hackers</a:t>
            </a:r>
            <a:r>
              <a:rPr lang="en-GB" dirty="0" smtClean="0"/>
              <a:t> - Security </a:t>
            </a:r>
            <a:r>
              <a:rPr lang="en-GB" dirty="0"/>
              <a:t>professionals, penetration testers, and ethical hackers can use the app to test and </a:t>
            </a:r>
            <a:r>
              <a:rPr lang="en-GB" dirty="0" err="1"/>
              <a:t>analyze</a:t>
            </a:r>
            <a:r>
              <a:rPr lang="en-GB" dirty="0"/>
              <a:t> steganographic techniques</a:t>
            </a:r>
            <a:r>
              <a:rPr lang="en-GB" dirty="0" smtClean="0"/>
              <a:t>. Useful </a:t>
            </a:r>
            <a:r>
              <a:rPr lang="en-GB" dirty="0"/>
              <a:t>for data protection research and security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Journalists &amp; </a:t>
            </a:r>
            <a:r>
              <a:rPr lang="en-GB" b="1" dirty="0" smtClean="0"/>
              <a:t>Activists</a:t>
            </a:r>
            <a:r>
              <a:rPr lang="en-GB" dirty="0" smtClean="0"/>
              <a:t> - Journalists </a:t>
            </a:r>
            <a:r>
              <a:rPr lang="en-GB" dirty="0"/>
              <a:t>working in high-risk environments can use this app to hide confidential messages within images before sending them</a:t>
            </a:r>
            <a:r>
              <a:rPr lang="en-GB" dirty="0" smtClean="0"/>
              <a:t>. Activists </a:t>
            </a:r>
            <a:r>
              <a:rPr lang="en-GB" dirty="0"/>
              <a:t>who need to communicate discreetly in restricted regions.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Corporate Professionals &amp; </a:t>
            </a:r>
            <a:r>
              <a:rPr lang="en-GB" b="1" dirty="0" smtClean="0"/>
              <a:t>Businesses</a:t>
            </a:r>
            <a:r>
              <a:rPr lang="en-GB" dirty="0" smtClean="0"/>
              <a:t> - Organizations </a:t>
            </a:r>
            <a:r>
              <a:rPr lang="en-GB" dirty="0"/>
              <a:t>handling confidential information can use steganography to protect intellectual property, financial data, and trade secrets</a:t>
            </a:r>
            <a:r>
              <a:rPr lang="en-GB" dirty="0" smtClean="0"/>
              <a:t>. Ensures </a:t>
            </a:r>
            <a:r>
              <a:rPr lang="en-GB" dirty="0"/>
              <a:t>covert communication within internal teams.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Students &amp; </a:t>
            </a:r>
            <a:r>
              <a:rPr lang="en-GB" b="1" dirty="0" smtClean="0"/>
              <a:t>Researchers</a:t>
            </a:r>
            <a:r>
              <a:rPr lang="en-GB" dirty="0" smtClean="0"/>
              <a:t> - Ideal </a:t>
            </a:r>
            <a:r>
              <a:rPr lang="en-GB" dirty="0"/>
              <a:t>for computer science, cybersecurity, and cryptography students exploring steganographic techniques</a:t>
            </a:r>
            <a:r>
              <a:rPr lang="en-GB" dirty="0" smtClean="0"/>
              <a:t>. Helps </a:t>
            </a:r>
            <a:r>
              <a:rPr lang="en-GB" dirty="0"/>
              <a:t>researchers experiment with image-based encryption methods.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Law Enforcement &amp; Forensic </a:t>
            </a:r>
            <a:r>
              <a:rPr lang="en-GB" b="1" dirty="0" smtClean="0"/>
              <a:t>Experts</a:t>
            </a:r>
            <a:r>
              <a:rPr lang="en-GB" dirty="0" smtClean="0"/>
              <a:t> - Used </a:t>
            </a:r>
            <a:r>
              <a:rPr lang="en-GB" dirty="0"/>
              <a:t>by digital forensic analysts to uncover hidden data in images</a:t>
            </a:r>
            <a:r>
              <a:rPr lang="en-GB" dirty="0" smtClean="0"/>
              <a:t>. Helps </a:t>
            </a:r>
            <a:r>
              <a:rPr lang="en-GB" dirty="0"/>
              <a:t>in investigating cybercrime cases involving steganography.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Digital Artists &amp; Content </a:t>
            </a:r>
            <a:r>
              <a:rPr lang="en-GB" b="1" dirty="0" smtClean="0"/>
              <a:t>Creators</a:t>
            </a:r>
            <a:r>
              <a:rPr lang="en-GB" dirty="0" smtClean="0"/>
              <a:t> - Artists </a:t>
            </a:r>
            <a:r>
              <a:rPr lang="en-GB" dirty="0"/>
              <a:t>can embed hidden messages or signatures in their digital artwork for copyright protection</a:t>
            </a:r>
            <a:r>
              <a:rPr lang="en-GB" dirty="0" smtClean="0"/>
              <a:t>. Useful </a:t>
            </a:r>
            <a:r>
              <a:rPr lang="en-GB" dirty="0"/>
              <a:t>for creating interactive and encrypted digital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30" y="1319873"/>
            <a:ext cx="3939279" cy="2411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111" y="1319873"/>
            <a:ext cx="3933557" cy="2411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027" y="3887582"/>
            <a:ext cx="3961945" cy="241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</a:t>
            </a:r>
            <a:r>
              <a:rPr lang="en-GB" dirty="0"/>
              <a:t>he </a:t>
            </a:r>
            <a:r>
              <a:rPr lang="en-GB" b="1" dirty="0"/>
              <a:t>STEGANOGRAPHY-APPLICATION</a:t>
            </a:r>
            <a:r>
              <a:rPr lang="en-GB" dirty="0"/>
              <a:t> successfully addresses the problem of </a:t>
            </a:r>
            <a:r>
              <a:rPr lang="en-GB" b="1" dirty="0"/>
              <a:t>secure and discreet communication</a:t>
            </a:r>
            <a:r>
              <a:rPr lang="en-GB" dirty="0"/>
              <a:t> by leveraging </a:t>
            </a:r>
            <a:r>
              <a:rPr lang="en-GB" b="1" dirty="0"/>
              <a:t>image-based text encryption</a:t>
            </a:r>
            <a:r>
              <a:rPr lang="en-GB" dirty="0"/>
              <a:t>. Unlike traditional encryption, which is often detectable, this project provides </a:t>
            </a:r>
            <a:r>
              <a:rPr lang="en-GB" b="1" dirty="0"/>
              <a:t>a stealthy way to hide sensitive information</a:t>
            </a:r>
            <a:r>
              <a:rPr lang="en-GB" dirty="0"/>
              <a:t> within images, making it an effective tool for privacy-conscious users.</a:t>
            </a:r>
          </a:p>
          <a:p>
            <a:pPr marL="0" indent="0">
              <a:buNone/>
            </a:pPr>
            <a:r>
              <a:rPr lang="en-GB" dirty="0"/>
              <a:t>With its </a:t>
            </a:r>
            <a:r>
              <a:rPr lang="en-GB" b="1" dirty="0"/>
              <a:t>user-friendly PyQt6 interface, password protection, and seamless encryption/decryption process</a:t>
            </a:r>
            <a:r>
              <a:rPr lang="en-GB" dirty="0"/>
              <a:t>, the application ensures that </a:t>
            </a:r>
            <a:r>
              <a:rPr lang="en-GB" b="1" dirty="0"/>
              <a:t>confidential messages remain hidden in plain sight</a:t>
            </a:r>
            <a:r>
              <a:rPr lang="en-GB" dirty="0"/>
              <a:t>. By utilizing </a:t>
            </a:r>
            <a:r>
              <a:rPr lang="en-GB" b="1" dirty="0"/>
              <a:t>OpenCV for image processing and </a:t>
            </a:r>
            <a:r>
              <a:rPr lang="en-GB" b="1" dirty="0" err="1"/>
              <a:t>PyInstaller</a:t>
            </a:r>
            <a:r>
              <a:rPr lang="en-GB" b="1" dirty="0"/>
              <a:t> for deployment</a:t>
            </a:r>
            <a:r>
              <a:rPr lang="en-GB" dirty="0"/>
              <a:t>, the project offers </a:t>
            </a:r>
            <a:r>
              <a:rPr lang="en-GB" b="1" dirty="0"/>
              <a:t>a lightweight, offline, and cross-platform solution</a:t>
            </a:r>
            <a:r>
              <a:rPr lang="en-GB" dirty="0"/>
              <a:t> for individuals and organizations that require secure communication.</a:t>
            </a:r>
          </a:p>
          <a:p>
            <a:pPr marL="0" indent="0">
              <a:buNone/>
            </a:pPr>
            <a:r>
              <a:rPr lang="en-GB" dirty="0"/>
              <a:t>This application is particularly useful for </a:t>
            </a:r>
            <a:r>
              <a:rPr lang="en-GB" b="1" dirty="0"/>
              <a:t>journalists, cybersecurity professionals, businesses, students, and forensic experts</a:t>
            </a:r>
            <a:r>
              <a:rPr lang="en-GB" dirty="0"/>
              <a:t>, offering them an innovative way to </a:t>
            </a:r>
            <a:r>
              <a:rPr lang="en-GB" b="1" dirty="0"/>
              <a:t>conceal and retrieve data without raising </a:t>
            </a:r>
            <a:r>
              <a:rPr lang="en-GB" b="1" dirty="0" smtClean="0"/>
              <a:t>suspicion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In </a:t>
            </a:r>
            <a:r>
              <a:rPr lang="en-GB" dirty="0"/>
              <a:t>conclusion, the </a:t>
            </a:r>
            <a:r>
              <a:rPr lang="en-GB" b="1" dirty="0"/>
              <a:t>STEGANOGRAPHY-APPLICATION</a:t>
            </a:r>
            <a:r>
              <a:rPr lang="en-GB" dirty="0"/>
              <a:t> provides a </a:t>
            </a:r>
            <a:r>
              <a:rPr lang="en-GB" b="1" dirty="0"/>
              <a:t>practical, efficient, and secure</a:t>
            </a:r>
            <a:r>
              <a:rPr lang="en-GB" dirty="0"/>
              <a:t> approach to </a:t>
            </a:r>
            <a:r>
              <a:rPr lang="en-GB" b="1" dirty="0"/>
              <a:t>hiding and extracting text within images</a:t>
            </a:r>
            <a:r>
              <a:rPr lang="en-GB" dirty="0"/>
              <a:t>, making it a valuable tool for digital security and privacy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https://github.com/dragonday3/STEGANOGRAPHY-APPLICATION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115</TotalTime>
  <Words>841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33</cp:revision>
  <dcterms:created xsi:type="dcterms:W3CDTF">2021-05-26T16:50:10Z</dcterms:created>
  <dcterms:modified xsi:type="dcterms:W3CDTF">2025-02-25T12:09:01Z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