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3"/>
    <p:sldId id="284" r:id="rId4"/>
    <p:sldId id="305" r:id="rId5"/>
    <p:sldId id="306" r:id="rId6"/>
    <p:sldId id="323" r:id="rId7"/>
    <p:sldId id="278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60</cp:revision>
  <dcterms:created xsi:type="dcterms:W3CDTF">2015-07-31T08:15:00Z</dcterms:created>
  <dcterms:modified xsi:type="dcterms:W3CDTF">2018-10-19T02:30:07Z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