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26" r:id="rId3"/>
    <p:sldId id="327" r:id="rId4"/>
    <p:sldId id="328" r:id="rId5"/>
    <p:sldId id="329" r:id="rId6"/>
    <p:sldId id="330" r:id="rId7"/>
    <p:sldId id="331" r:id="rId8"/>
    <p:sldId id="33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56"/>
      </p:cViewPr>
      <p:guideLst>
        <p:guide orient="horz" pos="22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10697210" cy="274764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图解</a:t>
            </a:r>
            <a:r>
              <a:rPr kumimoji="1" lang="en-US" sz="7200" b="1" dirty="0">
                <a:solidFill>
                  <a:schemeClr val="bg1"/>
                </a:solidFill>
              </a:rPr>
              <a:t>Git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版本管理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你值得拥有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80"/>
            <a:ext cx="4541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的分支（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的标签（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rebase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代码合并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workflow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的持续集成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Gitlab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885940" y="3933190"/>
            <a:ext cx="4507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的思想周边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85940" y="255334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的普适性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85940" y="111380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85940" y="528257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的参考目录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59</cp:revision>
  <dcterms:created xsi:type="dcterms:W3CDTF">2015-07-31T08:15:00Z</dcterms:created>
  <dcterms:modified xsi:type="dcterms:W3CDTF">2018-10-19T02:25:42Z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