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sz="7200" b="1" dirty="0">
                <a:solidFill>
                  <a:schemeClr val="bg1"/>
                </a:solidFill>
              </a:rPr>
              <a:t>Git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版本管理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54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的分支（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代码合并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workflow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Gitlab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885940" y="393319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的思想周边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85940" y="255334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的普适性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5940" y="111380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5940" y="528257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59</cp:revision>
  <dcterms:created xsi:type="dcterms:W3CDTF">2015-07-31T08:15:00Z</dcterms:created>
  <dcterms:modified xsi:type="dcterms:W3CDTF">2018-10-19T02:26:08Z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