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3" r:id="rId3"/>
    <p:sldId id="284" r:id="rId4"/>
    <p:sldId id="305" r:id="rId5"/>
    <p:sldId id="306" r:id="rId6"/>
    <p:sldId id="323" r:id="rId7"/>
    <p:sldId id="278" r:id="rId8"/>
    <p:sldId id="32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56"/>
      </p:cViewPr>
      <p:guideLst>
        <p:guide orient="horz" pos="22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304" y="1719016"/>
            <a:ext cx="10697210" cy="274764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图解</a:t>
            </a:r>
            <a:r>
              <a:rPr kumimoji="1" lang="en-US" altLang="zh-CN" sz="7200" b="1" dirty="0">
                <a:solidFill>
                  <a:schemeClr val="bg1"/>
                </a:solidFill>
              </a:rPr>
              <a:t>GNU/Linux</a:t>
            </a:r>
            <a:r>
              <a:rPr kumimoji="1" lang="zh-CN" altLang="en-US" sz="7200" b="1" dirty="0">
                <a:solidFill>
                  <a:schemeClr val="bg1"/>
                </a:solidFill>
              </a:rPr>
              <a:t>操作系统</a:t>
            </a:r>
            <a:endParaRPr kumimoji="1" lang="en-US" altLang="zh-CN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你值得拥有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什么是操作系统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操作系统的基本术语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GNU/Linux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操作系统的启动流程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桌面环境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下的文件管理器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图解如何开发一套完整的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桌面环境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80"/>
            <a:ext cx="4507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项目管理和持续集成工具链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的周边轶事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图解开源协议的前世今生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参考目录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WPS 演示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58</cp:revision>
  <dcterms:created xsi:type="dcterms:W3CDTF">2015-07-31T08:15:00Z</dcterms:created>
  <dcterms:modified xsi:type="dcterms:W3CDTF">2018-10-04T15:49:06Z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