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GNU/Linux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操作系统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操作系统的基本术语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操作系统的启动流程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下的文件管理器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图解如何开发一套完整的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8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项目管理和持续集成工具链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的周边轶事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图解开源协议的前世今生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56</cp:revision>
  <dcterms:created xsi:type="dcterms:W3CDTF">2015-07-31T08:15:00Z</dcterms:created>
  <dcterms:modified xsi:type="dcterms:W3CDTF">2018-10-04T12:52:13Z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