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3" r:id="rId3"/>
    <p:sldId id="284" r:id="rId4"/>
    <p:sldId id="305" r:id="rId5"/>
    <p:sldId id="306" r:id="rId6"/>
    <p:sldId id="323" r:id="rId7"/>
    <p:sldId id="278" r:id="rId8"/>
    <p:sldId id="32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42D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56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矩形 1"/>
          <p:cNvSpPr/>
          <p:nvPr userDrawn="1"/>
        </p:nvSpPr>
        <p:spPr>
          <a:xfrm>
            <a:off x="-152399" y="1719016"/>
            <a:ext cx="8458200" cy="1441240"/>
          </a:xfrm>
          <a:custGeom>
            <a:avLst/>
            <a:gdLst>
              <a:gd name="connsiteX0" fmla="*/ 0 w 6819900"/>
              <a:gd name="connsiteY0" fmla="*/ 0 h 1422190"/>
              <a:gd name="connsiteX1" fmla="*/ 6819900 w 6819900"/>
              <a:gd name="connsiteY1" fmla="*/ 0 h 1422190"/>
              <a:gd name="connsiteX2" fmla="*/ 6819900 w 6819900"/>
              <a:gd name="connsiteY2" fmla="*/ 1422190 h 1422190"/>
              <a:gd name="connsiteX3" fmla="*/ 0 w 6819900"/>
              <a:gd name="connsiteY3" fmla="*/ 1422190 h 1422190"/>
              <a:gd name="connsiteX4" fmla="*/ 0 w 6819900"/>
              <a:gd name="connsiteY4" fmla="*/ 0 h 1422190"/>
              <a:gd name="connsiteX0-1" fmla="*/ 0 w 8458200"/>
              <a:gd name="connsiteY0-2" fmla="*/ 0 h 1441240"/>
              <a:gd name="connsiteX1-3" fmla="*/ 6819900 w 8458200"/>
              <a:gd name="connsiteY1-4" fmla="*/ 0 h 1441240"/>
              <a:gd name="connsiteX2-5" fmla="*/ 8458200 w 8458200"/>
              <a:gd name="connsiteY2-6" fmla="*/ 1441240 h 1441240"/>
              <a:gd name="connsiteX3-7" fmla="*/ 0 w 8458200"/>
              <a:gd name="connsiteY3-8" fmla="*/ 1422190 h 1441240"/>
              <a:gd name="connsiteX4-9" fmla="*/ 0 w 8458200"/>
              <a:gd name="connsiteY4-10" fmla="*/ 0 h 1441240"/>
              <a:gd name="connsiteX0-11" fmla="*/ 0 w 8458200"/>
              <a:gd name="connsiteY0-12" fmla="*/ 0 h 1441240"/>
              <a:gd name="connsiteX1-13" fmla="*/ 6819900 w 8458200"/>
              <a:gd name="connsiteY1-14" fmla="*/ 342900 h 1441240"/>
              <a:gd name="connsiteX2-15" fmla="*/ 8458200 w 8458200"/>
              <a:gd name="connsiteY2-16" fmla="*/ 1441240 h 1441240"/>
              <a:gd name="connsiteX3-17" fmla="*/ 0 w 8458200"/>
              <a:gd name="connsiteY3-18" fmla="*/ 1422190 h 1441240"/>
              <a:gd name="connsiteX4-19" fmla="*/ 0 w 8458200"/>
              <a:gd name="connsiteY4-20" fmla="*/ 0 h 14412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458200" h="1441240">
                <a:moveTo>
                  <a:pt x="0" y="0"/>
                </a:moveTo>
                <a:lnTo>
                  <a:pt x="6819900" y="342900"/>
                </a:lnTo>
                <a:lnTo>
                  <a:pt x="8458200" y="14412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8" name="矩形 2"/>
          <p:cNvSpPr/>
          <p:nvPr userDrawn="1"/>
        </p:nvSpPr>
        <p:spPr>
          <a:xfrm>
            <a:off x="-152399" y="3141206"/>
            <a:ext cx="5886603" cy="1422190"/>
          </a:xfrm>
          <a:custGeom>
            <a:avLst/>
            <a:gdLst>
              <a:gd name="connsiteX0" fmla="*/ 0 w 5315103"/>
              <a:gd name="connsiteY0" fmla="*/ 0 h 1422190"/>
              <a:gd name="connsiteX1" fmla="*/ 5315103 w 5315103"/>
              <a:gd name="connsiteY1" fmla="*/ 0 h 1422190"/>
              <a:gd name="connsiteX2" fmla="*/ 5315103 w 5315103"/>
              <a:gd name="connsiteY2" fmla="*/ 1422190 h 1422190"/>
              <a:gd name="connsiteX3" fmla="*/ 0 w 5315103"/>
              <a:gd name="connsiteY3" fmla="*/ 1422190 h 1422190"/>
              <a:gd name="connsiteX4" fmla="*/ 0 w 5315103"/>
              <a:gd name="connsiteY4" fmla="*/ 0 h 1422190"/>
              <a:gd name="connsiteX0-1" fmla="*/ 0 w 5886603"/>
              <a:gd name="connsiteY0-2" fmla="*/ 19050 h 1441240"/>
              <a:gd name="connsiteX1-3" fmla="*/ 5886603 w 5886603"/>
              <a:gd name="connsiteY1-4" fmla="*/ 0 h 1441240"/>
              <a:gd name="connsiteX2-5" fmla="*/ 5315103 w 5886603"/>
              <a:gd name="connsiteY2-6" fmla="*/ 1441240 h 1441240"/>
              <a:gd name="connsiteX3-7" fmla="*/ 0 w 5886603"/>
              <a:gd name="connsiteY3-8" fmla="*/ 1441240 h 1441240"/>
              <a:gd name="connsiteX4-9" fmla="*/ 0 w 5886603"/>
              <a:gd name="connsiteY4-10" fmla="*/ 19050 h 1441240"/>
              <a:gd name="connsiteX0-11" fmla="*/ 0 w 5886603"/>
              <a:gd name="connsiteY0-12" fmla="*/ 19050 h 1441240"/>
              <a:gd name="connsiteX1-13" fmla="*/ 5886603 w 5886603"/>
              <a:gd name="connsiteY1-14" fmla="*/ 0 h 1441240"/>
              <a:gd name="connsiteX2-15" fmla="*/ 5124603 w 5886603"/>
              <a:gd name="connsiteY2-16" fmla="*/ 1307890 h 1441240"/>
              <a:gd name="connsiteX3-17" fmla="*/ 0 w 5886603"/>
              <a:gd name="connsiteY3-18" fmla="*/ 1441240 h 1441240"/>
              <a:gd name="connsiteX4-19" fmla="*/ 0 w 5886603"/>
              <a:gd name="connsiteY4-20" fmla="*/ 19050 h 1441240"/>
              <a:gd name="connsiteX0-21" fmla="*/ 0 w 5867553"/>
              <a:gd name="connsiteY0-22" fmla="*/ 38100 h 1460290"/>
              <a:gd name="connsiteX1-23" fmla="*/ 5867553 w 5867553"/>
              <a:gd name="connsiteY1-24" fmla="*/ 0 h 1460290"/>
              <a:gd name="connsiteX2-25" fmla="*/ 5124603 w 5867553"/>
              <a:gd name="connsiteY2-26" fmla="*/ 1326940 h 1460290"/>
              <a:gd name="connsiteX3-27" fmla="*/ 0 w 5867553"/>
              <a:gd name="connsiteY3-28" fmla="*/ 1460290 h 1460290"/>
              <a:gd name="connsiteX4-29" fmla="*/ 0 w 5867553"/>
              <a:gd name="connsiteY4-30" fmla="*/ 38100 h 1460290"/>
              <a:gd name="connsiteX0-31" fmla="*/ 0 w 5886603"/>
              <a:gd name="connsiteY0-32" fmla="*/ 0 h 1422190"/>
              <a:gd name="connsiteX1-33" fmla="*/ 5886603 w 5886603"/>
              <a:gd name="connsiteY1-34" fmla="*/ 19050 h 1422190"/>
              <a:gd name="connsiteX2-35" fmla="*/ 5124603 w 5886603"/>
              <a:gd name="connsiteY2-36" fmla="*/ 1288840 h 1422190"/>
              <a:gd name="connsiteX3-37" fmla="*/ 0 w 5886603"/>
              <a:gd name="connsiteY3-38" fmla="*/ 1422190 h 1422190"/>
              <a:gd name="connsiteX4-39" fmla="*/ 0 w 5886603"/>
              <a:gd name="connsiteY4-40" fmla="*/ 0 h 14221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86603" h="1422190">
                <a:moveTo>
                  <a:pt x="0" y="0"/>
                </a:moveTo>
                <a:lnTo>
                  <a:pt x="5886603" y="19050"/>
                </a:lnTo>
                <a:lnTo>
                  <a:pt x="5124603" y="1288840"/>
                </a:lnTo>
                <a:lnTo>
                  <a:pt x="0" y="142219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568248" y="477910"/>
            <a:ext cx="3213677" cy="5681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单击此处添加文本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7" name="等腰三角形 6"/>
          <p:cNvSpPr/>
          <p:nvPr userDrawn="1"/>
        </p:nvSpPr>
        <p:spPr>
          <a:xfrm rot="5400000">
            <a:off x="-881063" y="738187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1624013" y="738186"/>
            <a:ext cx="6858000" cy="538162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 rot="5400000">
            <a:off x="904873" y="-1990273"/>
            <a:ext cx="6124575" cy="6858001"/>
            <a:chOff x="-885826" y="-1"/>
            <a:chExt cx="6124575" cy="6858001"/>
          </a:xfrm>
        </p:grpSpPr>
        <p:sp>
          <p:nvSpPr>
            <p:cNvPr id="9" name="等腰三角形 8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16200000">
            <a:off x="904874" y="1215512"/>
            <a:ext cx="6124575" cy="6858001"/>
            <a:chOff x="-885826" y="-1"/>
            <a:chExt cx="6124575" cy="6858001"/>
          </a:xfrm>
        </p:grpSpPr>
        <p:sp>
          <p:nvSpPr>
            <p:cNvPr id="12" name="等腰三角形 11"/>
            <p:cNvSpPr/>
            <p:nvPr/>
          </p:nvSpPr>
          <p:spPr>
            <a:xfrm rot="5400000">
              <a:off x="-881063" y="738187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>
              <a:off x="-1624013" y="738186"/>
              <a:ext cx="6858000" cy="5381625"/>
            </a:xfrm>
            <a:prstGeom prst="triangl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-12573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H="1">
            <a:off x="8343900" y="762000"/>
            <a:ext cx="5086350" cy="0"/>
          </a:xfrm>
          <a:prstGeom prst="line">
            <a:avLst/>
          </a:prstGeom>
          <a:ln>
            <a:solidFill>
              <a:schemeClr val="bg1"/>
            </a:solidFill>
            <a:tailEnd type="oval" w="lg" len="lg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"/>
            <a:ext cx="12325350" cy="6866809"/>
          </a:xfrm>
          <a:prstGeom prst="rect">
            <a:avLst/>
          </a:prstGeom>
        </p:spPr>
      </p:pic>
      <p:sp>
        <p:nvSpPr>
          <p:cNvPr id="6" name="矩形 1"/>
          <p:cNvSpPr/>
          <p:nvPr userDrawn="1"/>
        </p:nvSpPr>
        <p:spPr>
          <a:xfrm>
            <a:off x="2266950" y="2076450"/>
            <a:ext cx="7647842" cy="2266950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1"/>
          <p:cNvSpPr/>
          <p:nvPr userDrawn="1"/>
        </p:nvSpPr>
        <p:spPr>
          <a:xfrm>
            <a:off x="1790700" y="1905000"/>
            <a:ext cx="8376474" cy="2679739"/>
          </a:xfrm>
          <a:custGeom>
            <a:avLst/>
            <a:gdLst>
              <a:gd name="connsiteX0" fmla="*/ 0 w 4819650"/>
              <a:gd name="connsiteY0" fmla="*/ 0 h 1885950"/>
              <a:gd name="connsiteX1" fmla="*/ 4819650 w 4819650"/>
              <a:gd name="connsiteY1" fmla="*/ 0 h 1885950"/>
              <a:gd name="connsiteX2" fmla="*/ 4819650 w 4819650"/>
              <a:gd name="connsiteY2" fmla="*/ 1885950 h 1885950"/>
              <a:gd name="connsiteX3" fmla="*/ 0 w 4819650"/>
              <a:gd name="connsiteY3" fmla="*/ 1885950 h 1885950"/>
              <a:gd name="connsiteX4" fmla="*/ 0 w 4819650"/>
              <a:gd name="connsiteY4" fmla="*/ 0 h 1885950"/>
              <a:gd name="connsiteX0-1" fmla="*/ 0 w 5295900"/>
              <a:gd name="connsiteY0-2" fmla="*/ 0 h 1885950"/>
              <a:gd name="connsiteX1-3" fmla="*/ 5295900 w 5295900"/>
              <a:gd name="connsiteY1-4" fmla="*/ 304800 h 1885950"/>
              <a:gd name="connsiteX2-5" fmla="*/ 4819650 w 5295900"/>
              <a:gd name="connsiteY2-6" fmla="*/ 1885950 h 1885950"/>
              <a:gd name="connsiteX3-7" fmla="*/ 0 w 5295900"/>
              <a:gd name="connsiteY3-8" fmla="*/ 1885950 h 1885950"/>
              <a:gd name="connsiteX4-9" fmla="*/ 0 w 5295900"/>
              <a:gd name="connsiteY4-10" fmla="*/ 0 h 1885950"/>
              <a:gd name="connsiteX0-11" fmla="*/ 0 w 5295900"/>
              <a:gd name="connsiteY0-12" fmla="*/ 0 h 1885950"/>
              <a:gd name="connsiteX1-13" fmla="*/ 5295900 w 5295900"/>
              <a:gd name="connsiteY1-14" fmla="*/ 304800 h 1885950"/>
              <a:gd name="connsiteX2-15" fmla="*/ 4724400 w 5295900"/>
              <a:gd name="connsiteY2-16" fmla="*/ 1638300 h 1885950"/>
              <a:gd name="connsiteX3-17" fmla="*/ 0 w 5295900"/>
              <a:gd name="connsiteY3-18" fmla="*/ 1885950 h 1885950"/>
              <a:gd name="connsiteX4-19" fmla="*/ 0 w 5295900"/>
              <a:gd name="connsiteY4-20" fmla="*/ 0 h 1885950"/>
              <a:gd name="connsiteX0-21" fmla="*/ 609600 w 5905500"/>
              <a:gd name="connsiteY0-22" fmla="*/ 0 h 2400300"/>
              <a:gd name="connsiteX1-23" fmla="*/ 5905500 w 5905500"/>
              <a:gd name="connsiteY1-24" fmla="*/ 304800 h 2400300"/>
              <a:gd name="connsiteX2-25" fmla="*/ 5334000 w 5905500"/>
              <a:gd name="connsiteY2-26" fmla="*/ 1638300 h 2400300"/>
              <a:gd name="connsiteX3-27" fmla="*/ 0 w 5905500"/>
              <a:gd name="connsiteY3-28" fmla="*/ 2400300 h 2400300"/>
              <a:gd name="connsiteX4-29" fmla="*/ 609600 w 5905500"/>
              <a:gd name="connsiteY4-30" fmla="*/ 0 h 2400300"/>
              <a:gd name="connsiteX0-31" fmla="*/ 895350 w 5905500"/>
              <a:gd name="connsiteY0-32" fmla="*/ 247650 h 2095500"/>
              <a:gd name="connsiteX1-33" fmla="*/ 5905500 w 5905500"/>
              <a:gd name="connsiteY1-34" fmla="*/ 0 h 2095500"/>
              <a:gd name="connsiteX2-35" fmla="*/ 5334000 w 5905500"/>
              <a:gd name="connsiteY2-36" fmla="*/ 1333500 h 2095500"/>
              <a:gd name="connsiteX3-37" fmla="*/ 0 w 5905500"/>
              <a:gd name="connsiteY3-38" fmla="*/ 2095500 h 2095500"/>
              <a:gd name="connsiteX4-39" fmla="*/ 895350 w 5905500"/>
              <a:gd name="connsiteY4-40" fmla="*/ 247650 h 2095500"/>
              <a:gd name="connsiteX0-41" fmla="*/ 685800 w 5905500"/>
              <a:gd name="connsiteY0-42" fmla="*/ 38100 h 2095500"/>
              <a:gd name="connsiteX1-43" fmla="*/ 5905500 w 5905500"/>
              <a:gd name="connsiteY1-44" fmla="*/ 0 h 2095500"/>
              <a:gd name="connsiteX2-45" fmla="*/ 5334000 w 5905500"/>
              <a:gd name="connsiteY2-46" fmla="*/ 1333500 h 2095500"/>
              <a:gd name="connsiteX3-47" fmla="*/ 0 w 5905500"/>
              <a:gd name="connsiteY3-48" fmla="*/ 2095500 h 2095500"/>
              <a:gd name="connsiteX4-49" fmla="*/ 685800 w 5905500"/>
              <a:gd name="connsiteY4-50" fmla="*/ 38100 h 2095500"/>
              <a:gd name="connsiteX0-51" fmla="*/ 628650 w 5848350"/>
              <a:gd name="connsiteY0-52" fmla="*/ 38100 h 1733550"/>
              <a:gd name="connsiteX1-53" fmla="*/ 5848350 w 5848350"/>
              <a:gd name="connsiteY1-54" fmla="*/ 0 h 1733550"/>
              <a:gd name="connsiteX2-55" fmla="*/ 5276850 w 5848350"/>
              <a:gd name="connsiteY2-56" fmla="*/ 1333500 h 1733550"/>
              <a:gd name="connsiteX3-57" fmla="*/ 0 w 5848350"/>
              <a:gd name="connsiteY3-58" fmla="*/ 1733550 h 1733550"/>
              <a:gd name="connsiteX4-59" fmla="*/ 628650 w 5848350"/>
              <a:gd name="connsiteY4-60" fmla="*/ 38100 h 1733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5848350" h="1733550">
                <a:moveTo>
                  <a:pt x="628650" y="38100"/>
                </a:moveTo>
                <a:lnTo>
                  <a:pt x="5848350" y="0"/>
                </a:lnTo>
                <a:lnTo>
                  <a:pt x="5276850" y="1333500"/>
                </a:lnTo>
                <a:lnTo>
                  <a:pt x="0" y="1733550"/>
                </a:lnTo>
                <a:lnTo>
                  <a:pt x="628650" y="38100"/>
                </a:lnTo>
                <a:close/>
              </a:path>
            </a:pathLst>
          </a:custGeom>
          <a:noFill/>
          <a:ln w="38100">
            <a:solidFill>
              <a:srgbClr val="42D2C4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469104" y="4822836"/>
            <a:ext cx="3019665" cy="400105"/>
          </a:xfrm>
          <a:prstGeom prst="rect">
            <a:avLst/>
          </a:prstGeom>
          <a:solidFill>
            <a:schemeClr val="bg1"/>
          </a:solidFill>
        </p:spPr>
        <p:txBody>
          <a:bodyPr wrap="none" lIns="91436" tIns="45718" rIns="91436" bIns="45718">
            <a:spAutoFit/>
          </a:bodyPr>
          <a:lstStyle/>
          <a:p>
            <a:r>
              <a:rPr kumimoji="1" lang="en-US" altLang="zh-CN" sz="2000" dirty="0"/>
              <a:t>PRESENTED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OFFICEPLUS</a:t>
            </a:r>
            <a:endParaRPr kumimoji="1" lang="en-US" altLang="zh-CN" sz="2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6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标注</a:t>
            </a:r>
            <a:endParaRPr lang="zh-CN" altLang="en-US" sz="18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字体使用 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行距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背景图片出处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声明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英文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Calibri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中文 微软雅黑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正文 </a:t>
            </a:r>
            <a:r>
              <a:rPr lang="en-US" altLang="zh-CN" sz="1335" dirty="0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1.3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en-US" altLang="zh-CN" sz="133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cn.bing.com</a:t>
            </a: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endParaRPr lang="zh-CN" altLang="en-US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互联网是一个开放共享的平台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Office</a:t>
            </a:r>
            <a:r>
              <a:rPr lang="en-US" altLang="zh-CN" sz="1335" dirty="0">
                <a:solidFill>
                  <a:prstClr val="white"/>
                </a:solidFill>
              </a:rPr>
              <a:t>PLUS </a:t>
            </a:r>
            <a:r>
              <a:rPr lang="zh-CN" altLang="en-US" sz="1335" dirty="0">
                <a:solidFill>
                  <a:prstClr val="white"/>
                </a:solidFill>
              </a:rPr>
              <a:t>部分设计灵感与元素来源于网络</a:t>
            </a:r>
            <a:endParaRPr lang="zh-CN" altLang="en-US" sz="1335" dirty="0">
              <a:solidFill>
                <a:prstClr val="white"/>
              </a:solidFill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sz="1335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65" dirty="0" err="1">
                <a:solidFill>
                  <a:srgbClr val="FFFFFF"/>
                </a:solidFill>
                <a:latin typeface="Segoe UI Light" panose="020B0502040204020203"/>
                <a:cs typeface="Segoe UI Light" panose="020B0502040204020203"/>
              </a:rPr>
              <a:t>OfficePLUS</a:t>
            </a:r>
            <a:endParaRPr lang="zh-CN" altLang="en-US" sz="1065" dirty="0">
              <a:solidFill>
                <a:srgbClr val="FFFFFF"/>
              </a:solidFill>
              <a:latin typeface="Segoe UI Light" panose="020B0502040204020203"/>
              <a:cs typeface="Segoe UI Ligh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</a:t>
            </a:r>
            <a:r>
              <a:rPr kumimoji="1"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获取更多优质模板（放映模式）</a:t>
            </a:r>
            <a:endParaRPr kumimoji="1" lang="zh-CN" altLang="en-US" sz="133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qt.qframer.com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304" y="1719016"/>
            <a:ext cx="10697210" cy="274764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7200" b="1" dirty="0">
                <a:solidFill>
                  <a:schemeClr val="bg1"/>
                </a:solidFill>
              </a:rPr>
              <a:t>图解</a:t>
            </a:r>
            <a:r>
              <a:rPr kumimoji="1" lang="en-US" altLang="zh-CN" sz="7200" b="1" dirty="0">
                <a:solidFill>
                  <a:schemeClr val="bg1"/>
                </a:solidFill>
              </a:rPr>
              <a:t>GNU/Linux</a:t>
            </a:r>
            <a:r>
              <a:rPr kumimoji="1" lang="zh-CN" altLang="en-US" sz="7200" b="1" dirty="0">
                <a:solidFill>
                  <a:schemeClr val="bg1"/>
                </a:solidFill>
              </a:rPr>
              <a:t>操作系统</a:t>
            </a:r>
            <a:endParaRPr kumimoji="1" lang="en-US" altLang="zh-CN" sz="72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kumimoji="1" lang="zh-CN" altLang="en-US" sz="3600" b="1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</a:rPr>
              <a:t>									</a:t>
            </a:r>
            <a:r>
              <a:rPr kumimoji="1" lang="zh-CN" altLang="en-US" sz="3600" b="1" dirty="0">
                <a:solidFill>
                  <a:schemeClr val="bg1"/>
                </a:solidFill>
              </a:rPr>
              <a:t>你值得拥有</a:t>
            </a:r>
            <a:endParaRPr kumimoji="1"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038715" y="6248400"/>
            <a:ext cx="18421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作者：丁江锋</a:t>
            </a:r>
            <a:endParaRPr lang="zh-CN" altLang="en-US" sz="20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</a:rPr>
              <a:t>目录</a:t>
            </a:r>
            <a:endParaRPr lang="zh-CN" altLang="en-US" sz="4000" b="1" dirty="0" smtClean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9441"/>
            <a:chOff x="5591175" y="990600"/>
            <a:chExt cx="781050" cy="769441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01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8491"/>
            <a:chOff x="5591175" y="2381250"/>
            <a:chExt cx="781050" cy="788491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7541"/>
            <a:chOff x="5591175" y="3771900"/>
            <a:chExt cx="781050" cy="807541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03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81050"/>
            <a:chOff x="5591175" y="5162550"/>
            <a:chExt cx="781050" cy="781050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04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什么是操作系统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操作系统的基本术语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GNU/Linux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操作系统的启动流程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05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06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08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桌面环境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下的文件管理器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图解如何开发一套完整的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桌面环境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8650" y="3075055"/>
            <a:ext cx="2514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sym typeface="+mn-ea"/>
              </a:rPr>
              <a:t>目录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91175" y="990600"/>
            <a:ext cx="781050" cy="768350"/>
            <a:chOff x="5591175" y="990600"/>
            <a:chExt cx="781050" cy="768350"/>
          </a:xfrm>
        </p:grpSpPr>
        <p:sp>
          <p:nvSpPr>
            <p:cNvPr id="4" name="椭圆 3"/>
            <p:cNvSpPr/>
            <p:nvPr/>
          </p:nvSpPr>
          <p:spPr>
            <a:xfrm>
              <a:off x="5610225" y="9906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591175" y="9906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09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591175" y="2381250"/>
            <a:ext cx="781050" cy="787400"/>
            <a:chOff x="5591175" y="2381250"/>
            <a:chExt cx="781050" cy="787400"/>
          </a:xfrm>
        </p:grpSpPr>
        <p:sp>
          <p:nvSpPr>
            <p:cNvPr id="7" name="椭圆 6"/>
            <p:cNvSpPr/>
            <p:nvPr/>
          </p:nvSpPr>
          <p:spPr>
            <a:xfrm>
              <a:off x="5610225" y="23812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91175" y="24003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10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591175" y="3771900"/>
            <a:ext cx="781050" cy="806450"/>
            <a:chOff x="5591175" y="3771900"/>
            <a:chExt cx="781050" cy="806450"/>
          </a:xfrm>
        </p:grpSpPr>
        <p:sp>
          <p:nvSpPr>
            <p:cNvPr id="10" name="椭圆 9"/>
            <p:cNvSpPr/>
            <p:nvPr/>
          </p:nvSpPr>
          <p:spPr>
            <a:xfrm>
              <a:off x="5610225" y="377190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591175" y="3810000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</a:rPr>
                <a:t>11</a:t>
              </a:r>
              <a:endParaRPr lang="en-US" altLang="zh-CN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5" y="5162550"/>
            <a:ext cx="781050" cy="779959"/>
            <a:chOff x="5591175" y="5162550"/>
            <a:chExt cx="781050" cy="779959"/>
          </a:xfrm>
        </p:grpSpPr>
        <p:sp>
          <p:nvSpPr>
            <p:cNvPr id="13" name="椭圆 12"/>
            <p:cNvSpPr/>
            <p:nvPr/>
          </p:nvSpPr>
          <p:spPr>
            <a:xfrm>
              <a:off x="5610225" y="5162550"/>
              <a:ext cx="762000" cy="7620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1175" y="5174159"/>
              <a:ext cx="7810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chemeClr val="bg1"/>
                  </a:solidFill>
                </a:rPr>
                <a:t>12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724650" y="1109980"/>
            <a:ext cx="45078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项目管理和持续集成工具链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24650" y="25006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的周边轶事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24650" y="389129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图解开源协议的前世今生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24650" y="528194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参考目录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08430" y="3044825"/>
            <a:ext cx="93751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更多请 Join us, Growing together</a:t>
            </a:r>
            <a:endParaRPr lang="zh-CN" altLang="en-US" sz="4400" b="1" dirty="0" smtClean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75" y="-1"/>
            <a:ext cx="12325350" cy="6866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55" y="957580"/>
            <a:ext cx="7781290" cy="534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395" y="2089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Qt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基础开发框架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/>
              </a:rPr>
              <a:t>QFramer</a:t>
            </a:r>
            <a:endParaRPr lang="en-US" altLang="zh-CN" sz="28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linkClick r:id="rId3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055860" y="82550"/>
            <a:ext cx="2011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分享成就未来</a:t>
            </a:r>
            <a:endParaRPr lang="zh-CN" altLang="en-US" sz="2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066540" y="501015"/>
            <a:ext cx="4058920" cy="618490"/>
          </a:xfrm>
        </p:spPr>
        <p:txBody>
          <a:bodyPr/>
          <a:p>
            <a:r>
              <a:rPr lang="en-US" altLang="zh-CN"/>
              <a:t>Join us, Growing together</a:t>
            </a:r>
            <a:endParaRPr lang="en-US" altLang="zh-CN"/>
          </a:p>
        </p:txBody>
      </p:sp>
      <p:pic>
        <p:nvPicPr>
          <p:cNvPr id="3" name="图片 2" descr="个人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30385" y="3846830"/>
            <a:ext cx="2499995" cy="2777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41420" y="1659255"/>
            <a:ext cx="47091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保持一颗激情的心</a:t>
            </a:r>
            <a:endParaRPr lang="en-US" altLang="zh-CN" sz="44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41420" y="4195445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Github: dragondjf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" y="6348730"/>
            <a:ext cx="470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更多的分享请关注个人微信，加入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b="1" dirty="0">
                <a:solidFill>
                  <a:srgbClr val="00B05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操作系统社区</a:t>
            </a:r>
            <a:r>
              <a:rPr lang="zh-CN" altLang="en-US" sz="12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，获取最新的图解分享，分享成就未来，你值得拥有。</a:t>
            </a:r>
            <a:endParaRPr lang="zh-CN" altLang="en-US" sz="12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3158490"/>
            <a:ext cx="2182495" cy="2988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41420" y="3158490"/>
            <a:ext cx="470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简书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丁江锋</a:t>
            </a:r>
            <a:endParaRPr lang="zh-CN" altLang="en-US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1420" y="3692525"/>
            <a:ext cx="52216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微博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IT-Linux-Python-Qt-Web-IoT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41420" y="4672330"/>
            <a:ext cx="4535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ding465398889@163.com</a:t>
            </a:r>
            <a:endParaRPr lang="en-US" altLang="zh-CN" sz="2000" b="1" dirty="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自定义 4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2CA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演示</Application>
  <PresentationFormat>宽屏</PresentationFormat>
  <Paragraphs>90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丁江锋</cp:lastModifiedBy>
  <cp:revision>56</cp:revision>
  <dcterms:created xsi:type="dcterms:W3CDTF">2015-07-31T08:15:00Z</dcterms:created>
  <dcterms:modified xsi:type="dcterms:W3CDTF">2018-10-04T12:51:42Z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