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83" r:id="rId3"/>
    <p:sldId id="284" r:id="rId4"/>
    <p:sldId id="305" r:id="rId5"/>
    <p:sldId id="306" r:id="rId6"/>
    <p:sldId id="332" r:id="rId7"/>
    <p:sldId id="503" r:id="rId8"/>
    <p:sldId id="504" r:id="rId9"/>
    <p:sldId id="505" r:id="rId10"/>
    <p:sldId id="500" r:id="rId11"/>
    <p:sldId id="501" r:id="rId12"/>
    <p:sldId id="502" r:id="rId1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73A1C"/>
    <a:srgbClr val="42D2C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66" d="100"/>
          <a:sy n="66" d="100"/>
        </p:scale>
        <p:origin x="876" y="1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notesMaster" Target="notesMasters/notesMaster1.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office.msn.com.cn/Template/Home.shtml"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p14:dur="200">
        <p14:vortex dir="r"/>
      </p:transition>
    </mc:Choice>
    <mc:Fallback>
      <p:transition>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9" name="图片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350" y="-1"/>
            <a:ext cx="12325350" cy="6866809"/>
          </a:xfrm>
          <a:prstGeom prst="rect">
            <a:avLst/>
          </a:prstGeom>
        </p:spPr>
      </p:pic>
      <p:sp>
        <p:nvSpPr>
          <p:cNvPr id="7" name="矩形 1"/>
          <p:cNvSpPr/>
          <p:nvPr userDrawn="1"/>
        </p:nvSpPr>
        <p:spPr>
          <a:xfrm>
            <a:off x="-152399" y="1719016"/>
            <a:ext cx="8458200" cy="1441240"/>
          </a:xfrm>
          <a:custGeom>
            <a:avLst/>
            <a:gdLst>
              <a:gd name="connsiteX0" fmla="*/ 0 w 6819900"/>
              <a:gd name="connsiteY0" fmla="*/ 0 h 1422190"/>
              <a:gd name="connsiteX1" fmla="*/ 6819900 w 6819900"/>
              <a:gd name="connsiteY1" fmla="*/ 0 h 1422190"/>
              <a:gd name="connsiteX2" fmla="*/ 6819900 w 6819900"/>
              <a:gd name="connsiteY2" fmla="*/ 1422190 h 1422190"/>
              <a:gd name="connsiteX3" fmla="*/ 0 w 6819900"/>
              <a:gd name="connsiteY3" fmla="*/ 1422190 h 1422190"/>
              <a:gd name="connsiteX4" fmla="*/ 0 w 6819900"/>
              <a:gd name="connsiteY4" fmla="*/ 0 h 1422190"/>
              <a:gd name="connsiteX0-1" fmla="*/ 0 w 8458200"/>
              <a:gd name="connsiteY0-2" fmla="*/ 0 h 1441240"/>
              <a:gd name="connsiteX1-3" fmla="*/ 6819900 w 8458200"/>
              <a:gd name="connsiteY1-4" fmla="*/ 0 h 1441240"/>
              <a:gd name="connsiteX2-5" fmla="*/ 8458200 w 8458200"/>
              <a:gd name="connsiteY2-6" fmla="*/ 1441240 h 1441240"/>
              <a:gd name="connsiteX3-7" fmla="*/ 0 w 8458200"/>
              <a:gd name="connsiteY3-8" fmla="*/ 1422190 h 1441240"/>
              <a:gd name="connsiteX4-9" fmla="*/ 0 w 8458200"/>
              <a:gd name="connsiteY4-10" fmla="*/ 0 h 1441240"/>
              <a:gd name="connsiteX0-11" fmla="*/ 0 w 8458200"/>
              <a:gd name="connsiteY0-12" fmla="*/ 0 h 1441240"/>
              <a:gd name="connsiteX1-13" fmla="*/ 6819900 w 8458200"/>
              <a:gd name="connsiteY1-14" fmla="*/ 342900 h 1441240"/>
              <a:gd name="connsiteX2-15" fmla="*/ 8458200 w 8458200"/>
              <a:gd name="connsiteY2-16" fmla="*/ 1441240 h 1441240"/>
              <a:gd name="connsiteX3-17" fmla="*/ 0 w 8458200"/>
              <a:gd name="connsiteY3-18" fmla="*/ 1422190 h 1441240"/>
              <a:gd name="connsiteX4-19" fmla="*/ 0 w 8458200"/>
              <a:gd name="connsiteY4-20" fmla="*/ 0 h 144124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458200" h="1441240">
                <a:moveTo>
                  <a:pt x="0" y="0"/>
                </a:moveTo>
                <a:lnTo>
                  <a:pt x="6819900" y="342900"/>
                </a:lnTo>
                <a:lnTo>
                  <a:pt x="8458200" y="1441240"/>
                </a:lnTo>
                <a:lnTo>
                  <a:pt x="0" y="1422190"/>
                </a:lnTo>
                <a:lnTo>
                  <a:pt x="0" y="0"/>
                </a:lnTo>
                <a:close/>
              </a:path>
            </a:pathLst>
          </a:custGeom>
          <a:solidFill>
            <a:schemeClr val="bg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lIns="91436" tIns="45718" rIns="91436" bIns="45718" rtlCol="0" anchor="ctr"/>
          <a:lstStyle/>
          <a:p>
            <a:pPr algn="ctr"/>
            <a:endParaRPr kumimoji="1" lang="zh-CN" altLang="en-US">
              <a:solidFill>
                <a:schemeClr val="bg1"/>
              </a:solidFill>
            </a:endParaRPr>
          </a:p>
        </p:txBody>
      </p:sp>
      <p:sp>
        <p:nvSpPr>
          <p:cNvPr id="8" name="矩形 2"/>
          <p:cNvSpPr/>
          <p:nvPr userDrawn="1"/>
        </p:nvSpPr>
        <p:spPr>
          <a:xfrm>
            <a:off x="-152399" y="3141206"/>
            <a:ext cx="5886603" cy="1422190"/>
          </a:xfrm>
          <a:custGeom>
            <a:avLst/>
            <a:gdLst>
              <a:gd name="connsiteX0" fmla="*/ 0 w 5315103"/>
              <a:gd name="connsiteY0" fmla="*/ 0 h 1422190"/>
              <a:gd name="connsiteX1" fmla="*/ 5315103 w 5315103"/>
              <a:gd name="connsiteY1" fmla="*/ 0 h 1422190"/>
              <a:gd name="connsiteX2" fmla="*/ 5315103 w 5315103"/>
              <a:gd name="connsiteY2" fmla="*/ 1422190 h 1422190"/>
              <a:gd name="connsiteX3" fmla="*/ 0 w 5315103"/>
              <a:gd name="connsiteY3" fmla="*/ 1422190 h 1422190"/>
              <a:gd name="connsiteX4" fmla="*/ 0 w 5315103"/>
              <a:gd name="connsiteY4" fmla="*/ 0 h 1422190"/>
              <a:gd name="connsiteX0-1" fmla="*/ 0 w 5886603"/>
              <a:gd name="connsiteY0-2" fmla="*/ 19050 h 1441240"/>
              <a:gd name="connsiteX1-3" fmla="*/ 5886603 w 5886603"/>
              <a:gd name="connsiteY1-4" fmla="*/ 0 h 1441240"/>
              <a:gd name="connsiteX2-5" fmla="*/ 5315103 w 5886603"/>
              <a:gd name="connsiteY2-6" fmla="*/ 1441240 h 1441240"/>
              <a:gd name="connsiteX3-7" fmla="*/ 0 w 5886603"/>
              <a:gd name="connsiteY3-8" fmla="*/ 1441240 h 1441240"/>
              <a:gd name="connsiteX4-9" fmla="*/ 0 w 5886603"/>
              <a:gd name="connsiteY4-10" fmla="*/ 19050 h 1441240"/>
              <a:gd name="connsiteX0-11" fmla="*/ 0 w 5886603"/>
              <a:gd name="connsiteY0-12" fmla="*/ 19050 h 1441240"/>
              <a:gd name="connsiteX1-13" fmla="*/ 5886603 w 5886603"/>
              <a:gd name="connsiteY1-14" fmla="*/ 0 h 1441240"/>
              <a:gd name="connsiteX2-15" fmla="*/ 5124603 w 5886603"/>
              <a:gd name="connsiteY2-16" fmla="*/ 1307890 h 1441240"/>
              <a:gd name="connsiteX3-17" fmla="*/ 0 w 5886603"/>
              <a:gd name="connsiteY3-18" fmla="*/ 1441240 h 1441240"/>
              <a:gd name="connsiteX4-19" fmla="*/ 0 w 5886603"/>
              <a:gd name="connsiteY4-20" fmla="*/ 19050 h 1441240"/>
              <a:gd name="connsiteX0-21" fmla="*/ 0 w 5867553"/>
              <a:gd name="connsiteY0-22" fmla="*/ 38100 h 1460290"/>
              <a:gd name="connsiteX1-23" fmla="*/ 5867553 w 5867553"/>
              <a:gd name="connsiteY1-24" fmla="*/ 0 h 1460290"/>
              <a:gd name="connsiteX2-25" fmla="*/ 5124603 w 5867553"/>
              <a:gd name="connsiteY2-26" fmla="*/ 1326940 h 1460290"/>
              <a:gd name="connsiteX3-27" fmla="*/ 0 w 5867553"/>
              <a:gd name="connsiteY3-28" fmla="*/ 1460290 h 1460290"/>
              <a:gd name="connsiteX4-29" fmla="*/ 0 w 5867553"/>
              <a:gd name="connsiteY4-30" fmla="*/ 38100 h 1460290"/>
              <a:gd name="connsiteX0-31" fmla="*/ 0 w 5886603"/>
              <a:gd name="connsiteY0-32" fmla="*/ 0 h 1422190"/>
              <a:gd name="connsiteX1-33" fmla="*/ 5886603 w 5886603"/>
              <a:gd name="connsiteY1-34" fmla="*/ 19050 h 1422190"/>
              <a:gd name="connsiteX2-35" fmla="*/ 5124603 w 5886603"/>
              <a:gd name="connsiteY2-36" fmla="*/ 1288840 h 1422190"/>
              <a:gd name="connsiteX3-37" fmla="*/ 0 w 5886603"/>
              <a:gd name="connsiteY3-38" fmla="*/ 1422190 h 1422190"/>
              <a:gd name="connsiteX4-39" fmla="*/ 0 w 5886603"/>
              <a:gd name="connsiteY4-40" fmla="*/ 0 h 142219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5886603" h="1422190">
                <a:moveTo>
                  <a:pt x="0" y="0"/>
                </a:moveTo>
                <a:lnTo>
                  <a:pt x="5886603" y="19050"/>
                </a:lnTo>
                <a:lnTo>
                  <a:pt x="5124603" y="1288840"/>
                </a:lnTo>
                <a:lnTo>
                  <a:pt x="0" y="1422190"/>
                </a:lnTo>
                <a:lnTo>
                  <a:pt x="0" y="0"/>
                </a:lnTo>
                <a:close/>
              </a:path>
            </a:pathLst>
          </a:custGeom>
          <a:solidFill>
            <a:schemeClr val="bg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lIns="91436" tIns="45718" rIns="91436" bIns="45718" rtlCol="0" anchor="ctr"/>
          <a:lstStyle/>
          <a:p>
            <a:pPr algn="ctr"/>
            <a:endParaRPr kumimoji="1" lang="zh-CN" altLang="en-US">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p14:dur="200">
        <p14:vortex dir="r"/>
      </p:transition>
    </mc:Choice>
    <mc:Fallback>
      <p:transition>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350" y="-1"/>
            <a:ext cx="12325350" cy="6866809"/>
          </a:xfrm>
          <a:prstGeom prst="rect">
            <a:avLst/>
          </a:prstGeom>
        </p:spPr>
      </p:pic>
      <p:cxnSp>
        <p:nvCxnSpPr>
          <p:cNvPr id="3" name="直接连接符 2"/>
          <p:cNvCxnSpPr/>
          <p:nvPr userDrawn="1"/>
        </p:nvCxnSpPr>
        <p:spPr>
          <a:xfrm>
            <a:off x="-1257300" y="762000"/>
            <a:ext cx="5086350" cy="0"/>
          </a:xfrm>
          <a:prstGeom prst="line">
            <a:avLst/>
          </a:prstGeom>
          <a:ln>
            <a:solidFill>
              <a:schemeClr val="bg1"/>
            </a:solidFill>
            <a:tailEnd type="oval" w="lg" len="lg"/>
          </a:ln>
          <a:effectLst>
            <a:glow rad="139700">
              <a:schemeClr val="accent3">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4" name="直接连接符 3"/>
          <p:cNvCxnSpPr/>
          <p:nvPr userDrawn="1"/>
        </p:nvCxnSpPr>
        <p:spPr>
          <a:xfrm flipH="1">
            <a:off x="8343900" y="762000"/>
            <a:ext cx="5086350" cy="0"/>
          </a:xfrm>
          <a:prstGeom prst="line">
            <a:avLst/>
          </a:prstGeom>
          <a:ln>
            <a:solidFill>
              <a:schemeClr val="bg1"/>
            </a:solidFill>
            <a:tailEnd type="oval" w="lg" len="lg"/>
          </a:ln>
          <a:effectLst>
            <a:glow rad="139700">
              <a:schemeClr val="accent3">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6" name="文本占位符 5"/>
          <p:cNvSpPr>
            <a:spLocks noGrp="1"/>
          </p:cNvSpPr>
          <p:nvPr>
            <p:ph type="body" sz="quarter" idx="10" hasCustomPrompt="1"/>
          </p:nvPr>
        </p:nvSpPr>
        <p:spPr>
          <a:xfrm>
            <a:off x="4568248" y="477910"/>
            <a:ext cx="3213677" cy="568180"/>
          </a:xfrm>
          <a:prstGeom prst="rect">
            <a:avLst/>
          </a:prstGeom>
        </p:spPr>
        <p:txBody>
          <a:bodyPr/>
          <a:lstStyle>
            <a:lvl1pPr marL="0" indent="0">
              <a:buNone/>
              <a:defRPr b="1">
                <a:solidFill>
                  <a:schemeClr val="bg1"/>
                </a:solidFill>
              </a:defRPr>
            </a:lvl1pPr>
          </a:lstStyle>
          <a:p>
            <a:pPr lvl="0"/>
            <a:r>
              <a:rPr lang="zh-CN" altLang="en-US" dirty="0" smtClean="0"/>
              <a:t>单击此处添加文本</a:t>
            </a:r>
            <a:endParaRPr lang="zh-CN" altLang="en-US" dirty="0" smtClean="0"/>
          </a:p>
        </p:txBody>
      </p:sp>
    </p:spTree>
  </p:cSld>
  <p:clrMapOvr>
    <a:masterClrMapping/>
  </p:clrMapOvr>
  <mc:AlternateContent xmlns:mc="http://schemas.openxmlformats.org/markup-compatibility/2006">
    <mc:Choice xmlns:p14="http://schemas.microsoft.com/office/powerpoint/2010/main" Requires="p14">
      <p:transition p14:dur="200">
        <p14:vortex dir="r"/>
      </p:transition>
    </mc:Choice>
    <mc:Fallback>
      <p:transition>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pic>
        <p:nvPicPr>
          <p:cNvPr id="9" name="图片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350" y="-1"/>
            <a:ext cx="12325350" cy="6866809"/>
          </a:xfrm>
          <a:prstGeom prst="rect">
            <a:avLst/>
          </a:prstGeom>
        </p:spPr>
      </p:pic>
      <p:sp>
        <p:nvSpPr>
          <p:cNvPr id="7" name="等腰三角形 6"/>
          <p:cNvSpPr/>
          <p:nvPr userDrawn="1"/>
        </p:nvSpPr>
        <p:spPr>
          <a:xfrm rot="5400000">
            <a:off x="-881063" y="738187"/>
            <a:ext cx="6858000" cy="5381625"/>
          </a:xfrm>
          <a:prstGeom prst="triangle">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等腰三角形 7"/>
          <p:cNvSpPr/>
          <p:nvPr userDrawn="1"/>
        </p:nvSpPr>
        <p:spPr>
          <a:xfrm rot="5400000">
            <a:off x="-1624013" y="738186"/>
            <a:ext cx="6858000" cy="5381625"/>
          </a:xfrm>
          <a:prstGeom prst="triangle">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p14:dur="200">
        <p14:vortex dir="r"/>
      </p:transition>
    </mc:Choice>
    <mc:Fallback>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pic>
        <p:nvPicPr>
          <p:cNvPr id="16" name="图片 1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350" y="-1"/>
            <a:ext cx="12325350" cy="6866809"/>
          </a:xfrm>
          <a:prstGeom prst="rect">
            <a:avLst/>
          </a:prstGeom>
        </p:spPr>
      </p:pic>
      <p:grpSp>
        <p:nvGrpSpPr>
          <p:cNvPr id="8" name="组合 7"/>
          <p:cNvGrpSpPr/>
          <p:nvPr userDrawn="1"/>
        </p:nvGrpSpPr>
        <p:grpSpPr>
          <a:xfrm rot="5400000">
            <a:off x="904873" y="-1990273"/>
            <a:ext cx="6124575" cy="6858001"/>
            <a:chOff x="-885826" y="-1"/>
            <a:chExt cx="6124575" cy="6858001"/>
          </a:xfrm>
        </p:grpSpPr>
        <p:sp>
          <p:nvSpPr>
            <p:cNvPr id="9" name="等腰三角形 8"/>
            <p:cNvSpPr/>
            <p:nvPr/>
          </p:nvSpPr>
          <p:spPr>
            <a:xfrm rot="5400000">
              <a:off x="-881063" y="738187"/>
              <a:ext cx="6858000" cy="5381625"/>
            </a:xfrm>
            <a:prstGeom prst="triangle">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等腰三角形 9"/>
            <p:cNvSpPr/>
            <p:nvPr/>
          </p:nvSpPr>
          <p:spPr>
            <a:xfrm rot="5400000">
              <a:off x="-1624013" y="738186"/>
              <a:ext cx="6858000" cy="5381625"/>
            </a:xfrm>
            <a:prstGeom prst="triangle">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 name="组合 10"/>
          <p:cNvGrpSpPr/>
          <p:nvPr userDrawn="1"/>
        </p:nvGrpSpPr>
        <p:grpSpPr>
          <a:xfrm rot="16200000">
            <a:off x="904874" y="1215512"/>
            <a:ext cx="6124575" cy="6858001"/>
            <a:chOff x="-885826" y="-1"/>
            <a:chExt cx="6124575" cy="6858001"/>
          </a:xfrm>
        </p:grpSpPr>
        <p:sp>
          <p:nvSpPr>
            <p:cNvPr id="12" name="等腰三角形 11"/>
            <p:cNvSpPr/>
            <p:nvPr/>
          </p:nvSpPr>
          <p:spPr>
            <a:xfrm rot="5400000">
              <a:off x="-881063" y="738187"/>
              <a:ext cx="6858000" cy="5381625"/>
            </a:xfrm>
            <a:prstGeom prst="triangle">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12"/>
            <p:cNvSpPr/>
            <p:nvPr/>
          </p:nvSpPr>
          <p:spPr>
            <a:xfrm rot="5400000">
              <a:off x="-1624013" y="738186"/>
              <a:ext cx="6858000" cy="5381625"/>
            </a:xfrm>
            <a:prstGeom prst="triangle">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mc:Choice xmlns:p14="http://schemas.microsoft.com/office/powerpoint/2010/main" Requires="p14">
      <p:transition p14:dur="200">
        <p14:vortex dir="r"/>
      </p:transition>
    </mc:Choice>
    <mc:Fallback>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pic>
        <p:nvPicPr>
          <p:cNvPr id="12" name="图片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350" y="-1"/>
            <a:ext cx="12325350" cy="6866809"/>
          </a:xfrm>
          <a:prstGeom prst="rect">
            <a:avLst/>
          </a:prstGeom>
        </p:spPr>
      </p:pic>
      <p:cxnSp>
        <p:nvCxnSpPr>
          <p:cNvPr id="10" name="直接连接符 9"/>
          <p:cNvCxnSpPr/>
          <p:nvPr userDrawn="1"/>
        </p:nvCxnSpPr>
        <p:spPr>
          <a:xfrm>
            <a:off x="-1257300" y="762000"/>
            <a:ext cx="5086350" cy="0"/>
          </a:xfrm>
          <a:prstGeom prst="line">
            <a:avLst/>
          </a:prstGeom>
          <a:ln>
            <a:solidFill>
              <a:schemeClr val="bg1"/>
            </a:solidFill>
            <a:tailEnd type="oval" w="lg" len="lg"/>
          </a:ln>
          <a:effectLst>
            <a:glow rad="139700">
              <a:schemeClr val="accent3">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11" name="直接连接符 10"/>
          <p:cNvCxnSpPr/>
          <p:nvPr userDrawn="1"/>
        </p:nvCxnSpPr>
        <p:spPr>
          <a:xfrm flipH="1">
            <a:off x="8343900" y="762000"/>
            <a:ext cx="5086350" cy="0"/>
          </a:xfrm>
          <a:prstGeom prst="line">
            <a:avLst/>
          </a:prstGeom>
          <a:ln>
            <a:solidFill>
              <a:schemeClr val="bg1"/>
            </a:solidFill>
            <a:tailEnd type="oval" w="lg" len="lg"/>
          </a:ln>
          <a:effectLst>
            <a:glow rad="139700">
              <a:schemeClr val="accent3">
                <a:satMod val="175000"/>
                <a:alpha val="40000"/>
              </a:schemeClr>
            </a:glow>
          </a:effectLst>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p14:dur="200">
        <p14:vortex dir="r"/>
      </p:transition>
    </mc:Choice>
    <mc:Fallback>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pic>
        <p:nvPicPr>
          <p:cNvPr id="10" name="图片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350" y="-1"/>
            <a:ext cx="12325350" cy="6866809"/>
          </a:xfrm>
          <a:prstGeom prst="rect">
            <a:avLst/>
          </a:prstGeom>
        </p:spPr>
      </p:pic>
      <p:sp>
        <p:nvSpPr>
          <p:cNvPr id="6" name="矩形 1"/>
          <p:cNvSpPr/>
          <p:nvPr userDrawn="1"/>
        </p:nvSpPr>
        <p:spPr>
          <a:xfrm>
            <a:off x="2266950" y="2076450"/>
            <a:ext cx="7647842" cy="2266950"/>
          </a:xfrm>
          <a:custGeom>
            <a:avLst/>
            <a:gdLst>
              <a:gd name="connsiteX0" fmla="*/ 0 w 4819650"/>
              <a:gd name="connsiteY0" fmla="*/ 0 h 1885950"/>
              <a:gd name="connsiteX1" fmla="*/ 4819650 w 4819650"/>
              <a:gd name="connsiteY1" fmla="*/ 0 h 1885950"/>
              <a:gd name="connsiteX2" fmla="*/ 4819650 w 4819650"/>
              <a:gd name="connsiteY2" fmla="*/ 1885950 h 1885950"/>
              <a:gd name="connsiteX3" fmla="*/ 0 w 4819650"/>
              <a:gd name="connsiteY3" fmla="*/ 1885950 h 1885950"/>
              <a:gd name="connsiteX4" fmla="*/ 0 w 4819650"/>
              <a:gd name="connsiteY4" fmla="*/ 0 h 1885950"/>
              <a:gd name="connsiteX0-1" fmla="*/ 0 w 5295900"/>
              <a:gd name="connsiteY0-2" fmla="*/ 0 h 1885950"/>
              <a:gd name="connsiteX1-3" fmla="*/ 5295900 w 5295900"/>
              <a:gd name="connsiteY1-4" fmla="*/ 304800 h 1885950"/>
              <a:gd name="connsiteX2-5" fmla="*/ 4819650 w 5295900"/>
              <a:gd name="connsiteY2-6" fmla="*/ 1885950 h 1885950"/>
              <a:gd name="connsiteX3-7" fmla="*/ 0 w 5295900"/>
              <a:gd name="connsiteY3-8" fmla="*/ 1885950 h 1885950"/>
              <a:gd name="connsiteX4-9" fmla="*/ 0 w 5295900"/>
              <a:gd name="connsiteY4-10" fmla="*/ 0 h 1885950"/>
              <a:gd name="connsiteX0-11" fmla="*/ 0 w 5295900"/>
              <a:gd name="connsiteY0-12" fmla="*/ 0 h 1885950"/>
              <a:gd name="connsiteX1-13" fmla="*/ 5295900 w 5295900"/>
              <a:gd name="connsiteY1-14" fmla="*/ 304800 h 1885950"/>
              <a:gd name="connsiteX2-15" fmla="*/ 4724400 w 5295900"/>
              <a:gd name="connsiteY2-16" fmla="*/ 1638300 h 1885950"/>
              <a:gd name="connsiteX3-17" fmla="*/ 0 w 5295900"/>
              <a:gd name="connsiteY3-18" fmla="*/ 1885950 h 1885950"/>
              <a:gd name="connsiteX4-19" fmla="*/ 0 w 5295900"/>
              <a:gd name="connsiteY4-20" fmla="*/ 0 h 1885950"/>
              <a:gd name="connsiteX0-21" fmla="*/ 609600 w 5905500"/>
              <a:gd name="connsiteY0-22" fmla="*/ 0 h 2400300"/>
              <a:gd name="connsiteX1-23" fmla="*/ 5905500 w 5905500"/>
              <a:gd name="connsiteY1-24" fmla="*/ 304800 h 2400300"/>
              <a:gd name="connsiteX2-25" fmla="*/ 5334000 w 5905500"/>
              <a:gd name="connsiteY2-26" fmla="*/ 1638300 h 2400300"/>
              <a:gd name="connsiteX3-27" fmla="*/ 0 w 5905500"/>
              <a:gd name="connsiteY3-28" fmla="*/ 2400300 h 2400300"/>
              <a:gd name="connsiteX4-29" fmla="*/ 609600 w 5905500"/>
              <a:gd name="connsiteY4-30" fmla="*/ 0 h 2400300"/>
              <a:gd name="connsiteX0-31" fmla="*/ 895350 w 5905500"/>
              <a:gd name="connsiteY0-32" fmla="*/ 247650 h 2095500"/>
              <a:gd name="connsiteX1-33" fmla="*/ 5905500 w 5905500"/>
              <a:gd name="connsiteY1-34" fmla="*/ 0 h 2095500"/>
              <a:gd name="connsiteX2-35" fmla="*/ 5334000 w 5905500"/>
              <a:gd name="connsiteY2-36" fmla="*/ 1333500 h 2095500"/>
              <a:gd name="connsiteX3-37" fmla="*/ 0 w 5905500"/>
              <a:gd name="connsiteY3-38" fmla="*/ 2095500 h 2095500"/>
              <a:gd name="connsiteX4-39" fmla="*/ 895350 w 5905500"/>
              <a:gd name="connsiteY4-40" fmla="*/ 247650 h 2095500"/>
              <a:gd name="connsiteX0-41" fmla="*/ 685800 w 5905500"/>
              <a:gd name="connsiteY0-42" fmla="*/ 38100 h 2095500"/>
              <a:gd name="connsiteX1-43" fmla="*/ 5905500 w 5905500"/>
              <a:gd name="connsiteY1-44" fmla="*/ 0 h 2095500"/>
              <a:gd name="connsiteX2-45" fmla="*/ 5334000 w 5905500"/>
              <a:gd name="connsiteY2-46" fmla="*/ 1333500 h 2095500"/>
              <a:gd name="connsiteX3-47" fmla="*/ 0 w 5905500"/>
              <a:gd name="connsiteY3-48" fmla="*/ 2095500 h 2095500"/>
              <a:gd name="connsiteX4-49" fmla="*/ 685800 w 5905500"/>
              <a:gd name="connsiteY4-50" fmla="*/ 38100 h 2095500"/>
              <a:gd name="connsiteX0-51" fmla="*/ 628650 w 5848350"/>
              <a:gd name="connsiteY0-52" fmla="*/ 38100 h 1733550"/>
              <a:gd name="connsiteX1-53" fmla="*/ 5848350 w 5848350"/>
              <a:gd name="connsiteY1-54" fmla="*/ 0 h 1733550"/>
              <a:gd name="connsiteX2-55" fmla="*/ 5276850 w 5848350"/>
              <a:gd name="connsiteY2-56" fmla="*/ 1333500 h 1733550"/>
              <a:gd name="connsiteX3-57" fmla="*/ 0 w 5848350"/>
              <a:gd name="connsiteY3-58" fmla="*/ 1733550 h 1733550"/>
              <a:gd name="connsiteX4-59" fmla="*/ 628650 w 5848350"/>
              <a:gd name="connsiteY4-60" fmla="*/ 38100 h 173355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5848350" h="1733550">
                <a:moveTo>
                  <a:pt x="628650" y="38100"/>
                </a:moveTo>
                <a:lnTo>
                  <a:pt x="5848350" y="0"/>
                </a:lnTo>
                <a:lnTo>
                  <a:pt x="5276850" y="1333500"/>
                </a:lnTo>
                <a:lnTo>
                  <a:pt x="0" y="1733550"/>
                </a:lnTo>
                <a:lnTo>
                  <a:pt x="628650" y="3810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矩形 1"/>
          <p:cNvSpPr/>
          <p:nvPr userDrawn="1"/>
        </p:nvSpPr>
        <p:spPr>
          <a:xfrm>
            <a:off x="1790700" y="1905000"/>
            <a:ext cx="8376474" cy="2679739"/>
          </a:xfrm>
          <a:custGeom>
            <a:avLst/>
            <a:gdLst>
              <a:gd name="connsiteX0" fmla="*/ 0 w 4819650"/>
              <a:gd name="connsiteY0" fmla="*/ 0 h 1885950"/>
              <a:gd name="connsiteX1" fmla="*/ 4819650 w 4819650"/>
              <a:gd name="connsiteY1" fmla="*/ 0 h 1885950"/>
              <a:gd name="connsiteX2" fmla="*/ 4819650 w 4819650"/>
              <a:gd name="connsiteY2" fmla="*/ 1885950 h 1885950"/>
              <a:gd name="connsiteX3" fmla="*/ 0 w 4819650"/>
              <a:gd name="connsiteY3" fmla="*/ 1885950 h 1885950"/>
              <a:gd name="connsiteX4" fmla="*/ 0 w 4819650"/>
              <a:gd name="connsiteY4" fmla="*/ 0 h 1885950"/>
              <a:gd name="connsiteX0-1" fmla="*/ 0 w 5295900"/>
              <a:gd name="connsiteY0-2" fmla="*/ 0 h 1885950"/>
              <a:gd name="connsiteX1-3" fmla="*/ 5295900 w 5295900"/>
              <a:gd name="connsiteY1-4" fmla="*/ 304800 h 1885950"/>
              <a:gd name="connsiteX2-5" fmla="*/ 4819650 w 5295900"/>
              <a:gd name="connsiteY2-6" fmla="*/ 1885950 h 1885950"/>
              <a:gd name="connsiteX3-7" fmla="*/ 0 w 5295900"/>
              <a:gd name="connsiteY3-8" fmla="*/ 1885950 h 1885950"/>
              <a:gd name="connsiteX4-9" fmla="*/ 0 w 5295900"/>
              <a:gd name="connsiteY4-10" fmla="*/ 0 h 1885950"/>
              <a:gd name="connsiteX0-11" fmla="*/ 0 w 5295900"/>
              <a:gd name="connsiteY0-12" fmla="*/ 0 h 1885950"/>
              <a:gd name="connsiteX1-13" fmla="*/ 5295900 w 5295900"/>
              <a:gd name="connsiteY1-14" fmla="*/ 304800 h 1885950"/>
              <a:gd name="connsiteX2-15" fmla="*/ 4724400 w 5295900"/>
              <a:gd name="connsiteY2-16" fmla="*/ 1638300 h 1885950"/>
              <a:gd name="connsiteX3-17" fmla="*/ 0 w 5295900"/>
              <a:gd name="connsiteY3-18" fmla="*/ 1885950 h 1885950"/>
              <a:gd name="connsiteX4-19" fmla="*/ 0 w 5295900"/>
              <a:gd name="connsiteY4-20" fmla="*/ 0 h 1885950"/>
              <a:gd name="connsiteX0-21" fmla="*/ 609600 w 5905500"/>
              <a:gd name="connsiteY0-22" fmla="*/ 0 h 2400300"/>
              <a:gd name="connsiteX1-23" fmla="*/ 5905500 w 5905500"/>
              <a:gd name="connsiteY1-24" fmla="*/ 304800 h 2400300"/>
              <a:gd name="connsiteX2-25" fmla="*/ 5334000 w 5905500"/>
              <a:gd name="connsiteY2-26" fmla="*/ 1638300 h 2400300"/>
              <a:gd name="connsiteX3-27" fmla="*/ 0 w 5905500"/>
              <a:gd name="connsiteY3-28" fmla="*/ 2400300 h 2400300"/>
              <a:gd name="connsiteX4-29" fmla="*/ 609600 w 5905500"/>
              <a:gd name="connsiteY4-30" fmla="*/ 0 h 2400300"/>
              <a:gd name="connsiteX0-31" fmla="*/ 895350 w 5905500"/>
              <a:gd name="connsiteY0-32" fmla="*/ 247650 h 2095500"/>
              <a:gd name="connsiteX1-33" fmla="*/ 5905500 w 5905500"/>
              <a:gd name="connsiteY1-34" fmla="*/ 0 h 2095500"/>
              <a:gd name="connsiteX2-35" fmla="*/ 5334000 w 5905500"/>
              <a:gd name="connsiteY2-36" fmla="*/ 1333500 h 2095500"/>
              <a:gd name="connsiteX3-37" fmla="*/ 0 w 5905500"/>
              <a:gd name="connsiteY3-38" fmla="*/ 2095500 h 2095500"/>
              <a:gd name="connsiteX4-39" fmla="*/ 895350 w 5905500"/>
              <a:gd name="connsiteY4-40" fmla="*/ 247650 h 2095500"/>
              <a:gd name="connsiteX0-41" fmla="*/ 685800 w 5905500"/>
              <a:gd name="connsiteY0-42" fmla="*/ 38100 h 2095500"/>
              <a:gd name="connsiteX1-43" fmla="*/ 5905500 w 5905500"/>
              <a:gd name="connsiteY1-44" fmla="*/ 0 h 2095500"/>
              <a:gd name="connsiteX2-45" fmla="*/ 5334000 w 5905500"/>
              <a:gd name="connsiteY2-46" fmla="*/ 1333500 h 2095500"/>
              <a:gd name="connsiteX3-47" fmla="*/ 0 w 5905500"/>
              <a:gd name="connsiteY3-48" fmla="*/ 2095500 h 2095500"/>
              <a:gd name="connsiteX4-49" fmla="*/ 685800 w 5905500"/>
              <a:gd name="connsiteY4-50" fmla="*/ 38100 h 2095500"/>
              <a:gd name="connsiteX0-51" fmla="*/ 628650 w 5848350"/>
              <a:gd name="connsiteY0-52" fmla="*/ 38100 h 1733550"/>
              <a:gd name="connsiteX1-53" fmla="*/ 5848350 w 5848350"/>
              <a:gd name="connsiteY1-54" fmla="*/ 0 h 1733550"/>
              <a:gd name="connsiteX2-55" fmla="*/ 5276850 w 5848350"/>
              <a:gd name="connsiteY2-56" fmla="*/ 1333500 h 1733550"/>
              <a:gd name="connsiteX3-57" fmla="*/ 0 w 5848350"/>
              <a:gd name="connsiteY3-58" fmla="*/ 1733550 h 1733550"/>
              <a:gd name="connsiteX4-59" fmla="*/ 628650 w 5848350"/>
              <a:gd name="connsiteY4-60" fmla="*/ 38100 h 173355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5848350" h="1733550">
                <a:moveTo>
                  <a:pt x="628650" y="38100"/>
                </a:moveTo>
                <a:lnTo>
                  <a:pt x="5848350" y="0"/>
                </a:lnTo>
                <a:lnTo>
                  <a:pt x="5276850" y="1333500"/>
                </a:lnTo>
                <a:lnTo>
                  <a:pt x="0" y="1733550"/>
                </a:lnTo>
                <a:lnTo>
                  <a:pt x="628650" y="38100"/>
                </a:lnTo>
                <a:close/>
              </a:path>
            </a:pathLst>
          </a:custGeom>
          <a:noFill/>
          <a:ln w="38100">
            <a:solidFill>
              <a:srgbClr val="42D2C4"/>
            </a:solidFill>
          </a:ln>
          <a:effectLst>
            <a:glow rad="1397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矩形 8"/>
          <p:cNvSpPr/>
          <p:nvPr userDrawn="1"/>
        </p:nvSpPr>
        <p:spPr>
          <a:xfrm>
            <a:off x="4469104" y="4822836"/>
            <a:ext cx="3019665" cy="400105"/>
          </a:xfrm>
          <a:prstGeom prst="rect">
            <a:avLst/>
          </a:prstGeom>
          <a:solidFill>
            <a:schemeClr val="bg1"/>
          </a:solidFill>
        </p:spPr>
        <p:txBody>
          <a:bodyPr wrap="none" lIns="91436" tIns="45718" rIns="91436" bIns="45718">
            <a:spAutoFit/>
          </a:bodyPr>
          <a:lstStyle/>
          <a:p>
            <a:r>
              <a:rPr kumimoji="1" lang="en-US" altLang="zh-CN" sz="2000" dirty="0"/>
              <a:t>PRESENTED</a:t>
            </a:r>
            <a:r>
              <a:rPr kumimoji="1" lang="zh-CN" altLang="en-US" sz="2000" dirty="0"/>
              <a:t> </a:t>
            </a:r>
            <a:r>
              <a:rPr kumimoji="1" lang="en-US" altLang="zh-CN" sz="2000" dirty="0"/>
              <a:t>BY</a:t>
            </a:r>
            <a:r>
              <a:rPr kumimoji="1" lang="zh-CN" altLang="en-US" sz="2000" dirty="0"/>
              <a:t> </a:t>
            </a:r>
            <a:r>
              <a:rPr kumimoji="1" lang="en-US" altLang="zh-CN" sz="2000" dirty="0" smtClean="0"/>
              <a:t>OFFICEPLUS</a:t>
            </a:r>
            <a:endParaRPr kumimoji="1" lang="en-US" altLang="zh-CN" sz="2000" dirty="0" smtClean="0"/>
          </a:p>
        </p:txBody>
      </p:sp>
    </p:spTree>
  </p:cSld>
  <p:clrMapOvr>
    <a:masterClrMapping/>
  </p:clrMapOvr>
  <mc:AlternateContent xmlns:mc="http://schemas.openxmlformats.org/markup-compatibility/2006">
    <mc:Choice xmlns:p14="http://schemas.microsoft.com/office/powerpoint/2010/main" Requires="p14">
      <p:transition p14:dur="200">
        <p14:vortex dir="r"/>
      </p:transition>
    </mc:Choice>
    <mc:Fallback>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bg>
      <p:bgPr>
        <a:solidFill>
          <a:srgbClr val="E73A1C"/>
        </a:solidFill>
        <a:effectLst/>
      </p:bgPr>
    </p:bg>
    <p:spTree>
      <p:nvGrpSpPr>
        <p:cNvPr id="1" name=""/>
        <p:cNvGrpSpPr/>
        <p:nvPr/>
      </p:nvGrpSpPr>
      <p:grpSpPr>
        <a:xfrm>
          <a:off x="0" y="0"/>
          <a:ext cx="0" cy="0"/>
          <a:chOff x="0" y="0"/>
          <a:chExt cx="0" cy="0"/>
        </a:xfrm>
      </p:grpSpPr>
      <p:sp>
        <p:nvSpPr>
          <p:cNvPr id="5" name="矩形 4"/>
          <p:cNvSpPr/>
          <p:nvPr userDrawn="1"/>
        </p:nvSpPr>
        <p:spPr>
          <a:xfrm>
            <a:off x="440603" y="759873"/>
            <a:ext cx="662361" cy="379656"/>
          </a:xfrm>
          <a:prstGeom prst="rect">
            <a:avLst/>
          </a:prstGeom>
        </p:spPr>
        <p:txBody>
          <a:bodyPr wrap="none">
            <a:spAutoFit/>
          </a:bodyPr>
          <a:lstStyle/>
          <a:p>
            <a:pPr defTabSz="608965"/>
            <a:r>
              <a:rPr lang="zh-CN" altLang="en-US" sz="1865" dirty="0">
                <a:solidFill>
                  <a:srgbClr val="FFFFFF"/>
                </a:solidFill>
                <a:latin typeface="Segoe UI Light" panose="020B0502040204020203"/>
                <a:cs typeface="Segoe UI Light" panose="020B0502040204020203"/>
              </a:rPr>
              <a:t>标注</a:t>
            </a:r>
            <a:endParaRPr lang="zh-CN" altLang="en-US" sz="1865" dirty="0">
              <a:solidFill>
                <a:srgbClr val="FFFFFF"/>
              </a:solidFill>
              <a:latin typeface="Segoe UI Light" panose="020B0502040204020203"/>
              <a:cs typeface="Segoe UI Light" panose="020B0502040204020203"/>
            </a:endParaRPr>
          </a:p>
        </p:txBody>
      </p:sp>
      <p:sp>
        <p:nvSpPr>
          <p:cNvPr id="6" name="矩形 5"/>
          <p:cNvSpPr/>
          <p:nvPr userDrawn="1"/>
        </p:nvSpPr>
        <p:spPr>
          <a:xfrm>
            <a:off x="2857674" y="841948"/>
            <a:ext cx="1402001" cy="3292440"/>
          </a:xfrm>
          <a:prstGeom prst="rect">
            <a:avLst/>
          </a:prstGeom>
        </p:spPr>
        <p:txBody>
          <a:bodyPr wrap="square">
            <a:spAutoFit/>
          </a:bodyPr>
          <a:lstStyle/>
          <a:p>
            <a:pPr defTabSz="608965">
              <a:lnSpc>
                <a:spcPct val="130000"/>
              </a:lnSpc>
            </a:pPr>
            <a:r>
              <a:rPr lang="zh-CN" altLang="en-US" sz="1335" dirty="0">
                <a:solidFill>
                  <a:srgbClr val="FFFFFF"/>
                </a:solidFill>
                <a:latin typeface="Segoe UI Light" panose="020B0502040204020203"/>
                <a:cs typeface="Segoe UI Light" panose="020B0502040204020203"/>
              </a:rPr>
              <a:t>字体使用 </a:t>
            </a:r>
            <a:endParaRPr lang="en-US" altLang="zh-CN" sz="1335" dirty="0">
              <a:solidFill>
                <a:srgbClr val="FFFFFF"/>
              </a:solidFill>
              <a:latin typeface="Segoe UI Light" panose="020B0502040204020203"/>
              <a:cs typeface="Segoe UI Light" panose="020B0502040204020203"/>
            </a:endParaRPr>
          </a:p>
          <a:p>
            <a:pPr defTabSz="608965">
              <a:lnSpc>
                <a:spcPct val="130000"/>
              </a:lnSpc>
            </a:pPr>
            <a:endParaRPr lang="en-US" altLang="zh-CN" sz="1335" dirty="0">
              <a:solidFill>
                <a:srgbClr val="FFFFFF"/>
              </a:solidFill>
              <a:latin typeface="Segoe UI Light" panose="020B0502040204020203"/>
              <a:cs typeface="Segoe UI Light" panose="020B0502040204020203"/>
            </a:endParaRPr>
          </a:p>
          <a:p>
            <a:pPr defTabSz="608965">
              <a:lnSpc>
                <a:spcPct val="130000"/>
              </a:lnSpc>
            </a:pPr>
            <a:endParaRPr lang="en-US" altLang="zh-CN" sz="1335" dirty="0">
              <a:solidFill>
                <a:srgbClr val="FFFFFF"/>
              </a:solidFill>
              <a:latin typeface="Segoe UI Light" panose="020B0502040204020203"/>
              <a:cs typeface="Segoe UI Light" panose="020B0502040204020203"/>
            </a:endParaRPr>
          </a:p>
          <a:p>
            <a:pPr defTabSz="608965">
              <a:lnSpc>
                <a:spcPct val="130000"/>
              </a:lnSpc>
            </a:pPr>
            <a:endParaRPr lang="en-US" altLang="zh-CN" sz="1335" dirty="0">
              <a:solidFill>
                <a:srgbClr val="FFFFFF"/>
              </a:solidFill>
              <a:latin typeface="Segoe UI Light" panose="020B0502040204020203"/>
              <a:cs typeface="Segoe UI Light" panose="020B0502040204020203"/>
            </a:endParaRPr>
          </a:p>
          <a:p>
            <a:pPr defTabSz="608965">
              <a:lnSpc>
                <a:spcPct val="130000"/>
              </a:lnSpc>
            </a:pPr>
            <a:endParaRPr lang="en-US" altLang="zh-CN" sz="1335" dirty="0">
              <a:solidFill>
                <a:srgbClr val="FFFFFF"/>
              </a:solidFill>
              <a:latin typeface="Segoe UI Light" panose="020B0502040204020203"/>
              <a:cs typeface="Segoe UI Light" panose="020B0502040204020203"/>
            </a:endParaRPr>
          </a:p>
          <a:p>
            <a:pPr defTabSz="608965">
              <a:lnSpc>
                <a:spcPct val="130000"/>
              </a:lnSpc>
            </a:pPr>
            <a:r>
              <a:rPr lang="zh-CN" altLang="en-US" sz="1335" dirty="0">
                <a:solidFill>
                  <a:srgbClr val="FFFFFF"/>
                </a:solidFill>
                <a:latin typeface="Segoe UI Light" panose="020B0502040204020203"/>
                <a:cs typeface="Segoe UI Light" panose="020B0502040204020203"/>
              </a:rPr>
              <a:t>行距</a:t>
            </a:r>
            <a:endParaRPr lang="en-US" altLang="zh-CN" sz="1335" dirty="0">
              <a:solidFill>
                <a:srgbClr val="FFFFFF"/>
              </a:solidFill>
              <a:latin typeface="Segoe UI Light" panose="020B0502040204020203"/>
              <a:cs typeface="Segoe UI Light" panose="020B0502040204020203"/>
            </a:endParaRPr>
          </a:p>
          <a:p>
            <a:pPr defTabSz="608965">
              <a:lnSpc>
                <a:spcPct val="130000"/>
              </a:lnSpc>
            </a:pPr>
            <a:endParaRPr lang="en-US" altLang="zh-CN" sz="1335" dirty="0">
              <a:solidFill>
                <a:srgbClr val="FFFFFF"/>
              </a:solidFill>
              <a:latin typeface="Segoe UI Light" panose="020B0502040204020203"/>
              <a:cs typeface="Segoe UI Light" panose="020B0502040204020203"/>
            </a:endParaRPr>
          </a:p>
          <a:p>
            <a:pPr defTabSz="608965">
              <a:lnSpc>
                <a:spcPct val="130000"/>
              </a:lnSpc>
            </a:pPr>
            <a:endParaRPr lang="en-US" altLang="zh-CN" sz="1335" dirty="0">
              <a:solidFill>
                <a:srgbClr val="FFFFFF"/>
              </a:solidFill>
              <a:latin typeface="Segoe UI Light" panose="020B0502040204020203"/>
              <a:cs typeface="Segoe UI Light" panose="020B0502040204020203"/>
            </a:endParaRPr>
          </a:p>
          <a:p>
            <a:pPr defTabSz="608965">
              <a:lnSpc>
                <a:spcPct val="130000"/>
              </a:lnSpc>
            </a:pPr>
            <a:r>
              <a:rPr lang="zh-CN" altLang="en-US" sz="1335" dirty="0">
                <a:solidFill>
                  <a:srgbClr val="FFFFFF"/>
                </a:solidFill>
                <a:latin typeface="Segoe UI Light" panose="020B0502040204020203"/>
                <a:cs typeface="Segoe UI Light" panose="020B0502040204020203"/>
              </a:rPr>
              <a:t>背景图片出处</a:t>
            </a:r>
            <a:endParaRPr lang="zh-CN" altLang="en-US" sz="1335" dirty="0">
              <a:solidFill>
                <a:srgbClr val="FFFFFF"/>
              </a:solidFill>
              <a:latin typeface="Segoe UI Light" panose="020B0502040204020203"/>
              <a:cs typeface="Segoe UI Light" panose="020B0502040204020203"/>
            </a:endParaRPr>
          </a:p>
          <a:p>
            <a:pPr defTabSz="608965">
              <a:lnSpc>
                <a:spcPct val="130000"/>
              </a:lnSpc>
            </a:pPr>
            <a:endParaRPr lang="zh-CN" altLang="en-US" sz="1335" dirty="0">
              <a:solidFill>
                <a:srgbClr val="FFFFFF"/>
              </a:solidFill>
              <a:latin typeface="Segoe UI Light" panose="020B0502040204020203"/>
              <a:cs typeface="Segoe UI Light" panose="020B0502040204020203"/>
            </a:endParaRPr>
          </a:p>
          <a:p>
            <a:pPr defTabSz="608965">
              <a:lnSpc>
                <a:spcPct val="130000"/>
              </a:lnSpc>
            </a:pPr>
            <a:endParaRPr lang="zh-CN" altLang="en-US" sz="1335" dirty="0">
              <a:solidFill>
                <a:srgbClr val="FFFFFF"/>
              </a:solidFill>
              <a:latin typeface="Segoe UI Light" panose="020B0502040204020203"/>
              <a:cs typeface="Segoe UI Light" panose="020B0502040204020203"/>
            </a:endParaRPr>
          </a:p>
          <a:p>
            <a:pPr defTabSz="608965">
              <a:lnSpc>
                <a:spcPct val="130000"/>
              </a:lnSpc>
            </a:pPr>
            <a:r>
              <a:rPr lang="zh-CN" altLang="en-US" sz="1335" dirty="0">
                <a:solidFill>
                  <a:srgbClr val="FFFFFF"/>
                </a:solidFill>
                <a:latin typeface="Segoe UI Light" panose="020B0502040204020203"/>
                <a:cs typeface="Segoe UI Light" panose="020B0502040204020203"/>
              </a:rPr>
              <a:t>声明</a:t>
            </a:r>
            <a:endParaRPr lang="en-US" altLang="zh-CN" sz="1335" dirty="0">
              <a:solidFill>
                <a:srgbClr val="FFFFFF"/>
              </a:solidFill>
              <a:latin typeface="Segoe UI Light" panose="020B0502040204020203"/>
              <a:cs typeface="Segoe UI Light" panose="020B0502040204020203"/>
            </a:endParaRPr>
          </a:p>
        </p:txBody>
      </p:sp>
      <p:sp>
        <p:nvSpPr>
          <p:cNvPr id="7" name="矩形 6"/>
          <p:cNvSpPr/>
          <p:nvPr userDrawn="1"/>
        </p:nvSpPr>
        <p:spPr>
          <a:xfrm>
            <a:off x="4395052" y="841948"/>
            <a:ext cx="3727457" cy="3825791"/>
          </a:xfrm>
          <a:prstGeom prst="rect">
            <a:avLst/>
          </a:prstGeom>
        </p:spPr>
        <p:txBody>
          <a:bodyPr wrap="square">
            <a:spAutoFit/>
          </a:bodyPr>
          <a:lstStyle/>
          <a:p>
            <a:pPr defTabSz="608965">
              <a:lnSpc>
                <a:spcPct val="130000"/>
              </a:lnSpc>
            </a:pPr>
            <a:r>
              <a:rPr lang="zh-CN" altLang="en-US" sz="1335" dirty="0">
                <a:solidFill>
                  <a:srgbClr val="FFFFFF"/>
                </a:solidFill>
                <a:latin typeface="Segoe UI Light" panose="020B0502040204020203"/>
                <a:cs typeface="Segoe UI Light" panose="020B0502040204020203"/>
              </a:rPr>
              <a:t>英文 </a:t>
            </a:r>
            <a:r>
              <a:rPr lang="en-US" altLang="zh-CN" sz="1335" dirty="0">
                <a:solidFill>
                  <a:srgbClr val="FFFFFF"/>
                </a:solidFill>
                <a:latin typeface="Segoe UI Light" panose="020B0502040204020203"/>
                <a:cs typeface="Segoe UI Light" panose="020B0502040204020203"/>
              </a:rPr>
              <a:t>Calibri</a:t>
            </a:r>
            <a:endParaRPr lang="en-US" altLang="zh-CN" sz="1335" dirty="0">
              <a:solidFill>
                <a:srgbClr val="FFFFFF"/>
              </a:solidFill>
              <a:latin typeface="Segoe UI Light" panose="020B0502040204020203"/>
              <a:cs typeface="Segoe UI Light" panose="020B0502040204020203"/>
            </a:endParaRPr>
          </a:p>
          <a:p>
            <a:pPr defTabSz="608965">
              <a:lnSpc>
                <a:spcPct val="130000"/>
              </a:lnSpc>
            </a:pPr>
            <a:endParaRPr lang="en-US" altLang="zh-CN" sz="1335" dirty="0">
              <a:solidFill>
                <a:srgbClr val="FFFFFF"/>
              </a:solidFill>
              <a:latin typeface="Segoe UI Light" panose="020B0502040204020203"/>
              <a:cs typeface="Segoe UI Light" panose="020B0502040204020203"/>
            </a:endParaRPr>
          </a:p>
          <a:p>
            <a:pPr defTabSz="608965">
              <a:lnSpc>
                <a:spcPct val="130000"/>
              </a:lnSpc>
            </a:pPr>
            <a:r>
              <a:rPr lang="zh-CN" altLang="en-US" sz="1335" dirty="0">
                <a:solidFill>
                  <a:srgbClr val="FFFFFF"/>
                </a:solidFill>
                <a:latin typeface="Segoe UI Light" panose="020B0502040204020203"/>
                <a:cs typeface="Segoe UI Light" panose="020B0502040204020203"/>
              </a:rPr>
              <a:t>中文 微软雅黑</a:t>
            </a:r>
            <a:endParaRPr lang="en-US" altLang="zh-CN" sz="1335" dirty="0">
              <a:solidFill>
                <a:srgbClr val="FFFFFF"/>
              </a:solidFill>
              <a:latin typeface="Segoe UI Light" panose="020B0502040204020203"/>
              <a:cs typeface="Segoe UI Light" panose="020B0502040204020203"/>
            </a:endParaRPr>
          </a:p>
          <a:p>
            <a:pPr defTabSz="608965">
              <a:lnSpc>
                <a:spcPct val="130000"/>
              </a:lnSpc>
            </a:pPr>
            <a:endParaRPr lang="en-US" altLang="zh-CN" sz="1335" dirty="0">
              <a:solidFill>
                <a:srgbClr val="FFFFFF"/>
              </a:solidFill>
              <a:latin typeface="Segoe UI Light" panose="020B0502040204020203"/>
              <a:cs typeface="Segoe UI Light" panose="020B0502040204020203"/>
            </a:endParaRPr>
          </a:p>
          <a:p>
            <a:pPr defTabSz="608965">
              <a:lnSpc>
                <a:spcPct val="130000"/>
              </a:lnSpc>
            </a:pPr>
            <a:endParaRPr lang="en-US" altLang="zh-CN" sz="1335" dirty="0">
              <a:solidFill>
                <a:srgbClr val="FFFFFF"/>
              </a:solidFill>
              <a:latin typeface="Segoe UI Light" panose="020B0502040204020203"/>
              <a:cs typeface="Segoe UI Light" panose="020B0502040204020203"/>
            </a:endParaRPr>
          </a:p>
          <a:p>
            <a:pPr defTabSz="608965">
              <a:lnSpc>
                <a:spcPct val="130000"/>
              </a:lnSpc>
            </a:pPr>
            <a:r>
              <a:rPr lang="zh-CN" altLang="en-US" sz="1335" dirty="0">
                <a:solidFill>
                  <a:srgbClr val="FFFFFF"/>
                </a:solidFill>
                <a:latin typeface="Segoe UI Light" panose="020B0502040204020203"/>
                <a:cs typeface="Segoe UI Light" panose="020B0502040204020203"/>
              </a:rPr>
              <a:t>正文 </a:t>
            </a:r>
            <a:r>
              <a:rPr lang="en-US" altLang="zh-CN" sz="1335" dirty="0">
                <a:solidFill>
                  <a:srgbClr val="FFFFFF"/>
                </a:solidFill>
                <a:latin typeface="Segoe UI Light" panose="020B0502040204020203"/>
                <a:cs typeface="Segoe UI Light" panose="020B0502040204020203"/>
              </a:rPr>
              <a:t>1.3</a:t>
            </a:r>
            <a:endParaRPr lang="en-US" altLang="zh-CN" sz="1335" dirty="0">
              <a:solidFill>
                <a:srgbClr val="FFFFFF"/>
              </a:solidFill>
              <a:latin typeface="Segoe UI Light" panose="020B0502040204020203"/>
              <a:cs typeface="Segoe UI Light" panose="020B0502040204020203"/>
            </a:endParaRPr>
          </a:p>
          <a:p>
            <a:pPr defTabSz="608965">
              <a:lnSpc>
                <a:spcPct val="130000"/>
              </a:lnSpc>
            </a:pPr>
            <a:endParaRPr lang="en-US" altLang="zh-CN" sz="1335" dirty="0">
              <a:solidFill>
                <a:srgbClr val="FFFFFF"/>
              </a:solidFill>
              <a:latin typeface="Segoe UI Light" panose="020B0502040204020203"/>
              <a:cs typeface="Segoe UI Light" panose="020B0502040204020203"/>
            </a:endParaRPr>
          </a:p>
          <a:p>
            <a:pPr defTabSz="608965">
              <a:lnSpc>
                <a:spcPct val="130000"/>
              </a:lnSpc>
            </a:pPr>
            <a:endParaRPr lang="en-US" altLang="zh-CN" sz="1335" dirty="0">
              <a:solidFill>
                <a:srgbClr val="FFFFFF"/>
              </a:solidFill>
              <a:latin typeface="Segoe UI Light" panose="020B0502040204020203"/>
              <a:cs typeface="Segoe UI Light" panose="020B0502040204020203"/>
            </a:endParaRPr>
          </a:p>
          <a:p>
            <a:pPr defTabSz="608965">
              <a:lnSpc>
                <a:spcPct val="130000"/>
              </a:lnSpc>
            </a:pPr>
            <a:r>
              <a:rPr lang="en-US" altLang="zh-CN" sz="1335" dirty="0" err="1">
                <a:solidFill>
                  <a:srgbClr val="FFFFFF"/>
                </a:solidFill>
                <a:latin typeface="Segoe UI Light" panose="020B0502040204020203"/>
                <a:cs typeface="Segoe UI Light" panose="020B0502040204020203"/>
              </a:rPr>
              <a:t>cn.bing.com</a:t>
            </a:r>
            <a:endParaRPr lang="zh-CN" altLang="en-US" sz="1335" dirty="0">
              <a:solidFill>
                <a:srgbClr val="FFFFFF"/>
              </a:solidFill>
              <a:latin typeface="Segoe UI Light" panose="020B0502040204020203"/>
              <a:cs typeface="Segoe UI Light" panose="020B0502040204020203"/>
            </a:endParaRPr>
          </a:p>
          <a:p>
            <a:pPr defTabSz="608965">
              <a:lnSpc>
                <a:spcPct val="130000"/>
              </a:lnSpc>
            </a:pPr>
            <a:endParaRPr lang="zh-CN" altLang="en-US" sz="1335" dirty="0">
              <a:solidFill>
                <a:srgbClr val="FFFFFF"/>
              </a:solidFill>
              <a:latin typeface="Segoe UI Light" panose="020B0502040204020203"/>
              <a:cs typeface="Segoe UI Light" panose="020B0502040204020203"/>
            </a:endParaRPr>
          </a:p>
          <a:p>
            <a:pPr defTabSz="608965">
              <a:lnSpc>
                <a:spcPct val="130000"/>
              </a:lnSpc>
            </a:pPr>
            <a:endParaRPr lang="zh-CN" altLang="en-US" sz="1335" dirty="0">
              <a:solidFill>
                <a:srgbClr val="FFFFFF"/>
              </a:solidFill>
              <a:latin typeface="Segoe UI Light" panose="020B0502040204020203"/>
              <a:cs typeface="Segoe UI Light" panose="020B0502040204020203"/>
            </a:endParaRPr>
          </a:p>
          <a:p>
            <a:pPr defTabSz="608965">
              <a:lnSpc>
                <a:spcPct val="130000"/>
              </a:lnSpc>
            </a:pPr>
            <a:r>
              <a:rPr lang="zh-CN" altLang="en-US" sz="1335" dirty="0">
                <a:solidFill>
                  <a:prstClr val="white"/>
                </a:solidFill>
              </a:rPr>
              <a:t>互联网是一个开放共享的平台</a:t>
            </a:r>
            <a:endParaRPr lang="zh-CN" altLang="en-US" sz="1335" dirty="0">
              <a:solidFill>
                <a:prstClr val="white"/>
              </a:solidFill>
            </a:endParaRPr>
          </a:p>
          <a:p>
            <a:pPr defTabSz="608965">
              <a:lnSpc>
                <a:spcPct val="130000"/>
              </a:lnSpc>
            </a:pPr>
            <a:r>
              <a:rPr lang="zh-CN" altLang="en-US" sz="1335" dirty="0">
                <a:solidFill>
                  <a:prstClr val="white"/>
                </a:solidFill>
              </a:rPr>
              <a:t>Office</a:t>
            </a:r>
            <a:r>
              <a:rPr lang="en-US" altLang="zh-CN" sz="1335" dirty="0">
                <a:solidFill>
                  <a:prstClr val="white"/>
                </a:solidFill>
              </a:rPr>
              <a:t>PLUS </a:t>
            </a:r>
            <a:r>
              <a:rPr lang="zh-CN" altLang="en-US" sz="1335" dirty="0">
                <a:solidFill>
                  <a:prstClr val="white"/>
                </a:solidFill>
              </a:rPr>
              <a:t>部分设计灵感与元素来源于网络</a:t>
            </a:r>
            <a:endParaRPr lang="zh-CN" altLang="en-US" sz="1335" dirty="0">
              <a:solidFill>
                <a:prstClr val="white"/>
              </a:solidFill>
            </a:endParaRPr>
          </a:p>
          <a:p>
            <a:pPr defTabSz="608965">
              <a:lnSpc>
                <a:spcPct val="130000"/>
              </a:lnSpc>
            </a:pPr>
            <a:r>
              <a:rPr lang="zh-CN" altLang="en-US" sz="1335" dirty="0">
                <a:solidFill>
                  <a:prstClr val="white"/>
                </a:solidFill>
              </a:rPr>
              <a:t>如有建议请联系officeplus@microsoft.com</a:t>
            </a:r>
            <a:endParaRPr lang="en-US" altLang="zh-CN" sz="1335" dirty="0">
              <a:solidFill>
                <a:srgbClr val="FFFFFF"/>
              </a:solidFill>
              <a:latin typeface="Segoe UI Light" panose="020B0502040204020203"/>
              <a:cs typeface="Segoe UI Light" panose="020B0502040204020203"/>
            </a:endParaRPr>
          </a:p>
        </p:txBody>
      </p:sp>
      <p:sp>
        <p:nvSpPr>
          <p:cNvPr id="8" name="矩形 7"/>
          <p:cNvSpPr/>
          <p:nvPr userDrawn="1"/>
        </p:nvSpPr>
        <p:spPr>
          <a:xfrm>
            <a:off x="440603" y="182445"/>
            <a:ext cx="816249" cy="256545"/>
          </a:xfrm>
          <a:prstGeom prst="rect">
            <a:avLst/>
          </a:prstGeom>
        </p:spPr>
        <p:txBody>
          <a:bodyPr wrap="none">
            <a:spAutoFit/>
          </a:bodyPr>
          <a:lstStyle/>
          <a:p>
            <a:pPr defTabSz="608965"/>
            <a:r>
              <a:rPr kumimoji="1" lang="en-US" altLang="zh-CN" sz="1065" dirty="0" err="1">
                <a:solidFill>
                  <a:srgbClr val="FFFFFF"/>
                </a:solidFill>
                <a:latin typeface="Segoe UI Light" panose="020B0502040204020203"/>
                <a:cs typeface="Segoe UI Light" panose="020B0502040204020203"/>
              </a:rPr>
              <a:t>OfficePLUS</a:t>
            </a:r>
            <a:endParaRPr lang="zh-CN" altLang="en-US" sz="1065" dirty="0">
              <a:solidFill>
                <a:srgbClr val="FFFFFF"/>
              </a:solidFill>
              <a:latin typeface="Segoe UI Light" panose="020B0502040204020203"/>
              <a:cs typeface="Segoe UI Light" panose="020B0502040204020203"/>
            </a:endParaRPr>
          </a:p>
        </p:txBody>
      </p:sp>
    </p:spTree>
  </p:cSld>
  <p:clrMapOvr>
    <a:masterClrMapping/>
  </p:clrMapOvr>
  <mc:AlternateContent xmlns:mc="http://schemas.openxmlformats.org/markup-compatibility/2006">
    <mc:Choice xmlns:p14="http://schemas.microsoft.com/office/powerpoint/2010/main" Requires="p14">
      <p:transition p14:dur="200">
        <p14:vortex dir="r"/>
      </p:transition>
    </mc:Choice>
    <mc:Fallback>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内容与标题">
    <p:spTree>
      <p:nvGrpSpPr>
        <p:cNvPr id="1" name=""/>
        <p:cNvGrpSpPr/>
        <p:nvPr/>
      </p:nvGrpSpPr>
      <p:grpSpPr>
        <a:xfrm>
          <a:off x="0" y="0"/>
          <a:ext cx="0" cy="0"/>
          <a:chOff x="0" y="0"/>
          <a:chExt cx="0" cy="0"/>
        </a:xfrm>
      </p:grpSpPr>
      <p:pic>
        <p:nvPicPr>
          <p:cNvPr id="8" name="图片 7">
            <a:hlinkClick r:id="rId2"/>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286431" y="2521041"/>
            <a:ext cx="3177903" cy="418585"/>
          </a:xfrm>
          <a:prstGeom prst="rect">
            <a:avLst/>
          </a:prstGeom>
        </p:spPr>
      </p:pic>
      <p:sp>
        <p:nvSpPr>
          <p:cNvPr id="9" name="文本框 8"/>
          <p:cNvSpPr txBox="1"/>
          <p:nvPr userDrawn="1"/>
        </p:nvSpPr>
        <p:spPr>
          <a:xfrm>
            <a:off x="4259746" y="3740751"/>
            <a:ext cx="3347390" cy="297454"/>
          </a:xfrm>
          <a:prstGeom prst="rect">
            <a:avLst/>
          </a:prstGeom>
          <a:noFill/>
        </p:spPr>
        <p:txBody>
          <a:bodyPr wrap="none" rtlCol="0">
            <a:spAutoFit/>
          </a:bodyPr>
          <a:lstStyle/>
          <a:p>
            <a:pPr algn="ctr"/>
            <a:r>
              <a:rPr kumimoji="1" lang="zh-CN" altLang="en-US" sz="1335" dirty="0">
                <a:solidFill>
                  <a:schemeClr val="tx1">
                    <a:lumMod val="75000"/>
                    <a:lumOff val="25000"/>
                  </a:schemeClr>
                </a:solidFill>
              </a:rPr>
              <a:t>点击</a:t>
            </a:r>
            <a:r>
              <a:rPr kumimoji="1" lang="en-US" altLang="zh-CN" sz="1335" dirty="0">
                <a:solidFill>
                  <a:schemeClr val="tx1">
                    <a:lumMod val="75000"/>
                    <a:lumOff val="25000"/>
                  </a:schemeClr>
                </a:solidFill>
              </a:rPr>
              <a:t>Logo</a:t>
            </a:r>
            <a:r>
              <a:rPr kumimoji="1" lang="zh-CN" altLang="en-US" sz="1335" dirty="0">
                <a:solidFill>
                  <a:schemeClr val="tx1">
                    <a:lumMod val="75000"/>
                    <a:lumOff val="25000"/>
                  </a:schemeClr>
                </a:solidFill>
              </a:rPr>
              <a:t>获取更多优质模板（放映模式）</a:t>
            </a:r>
            <a:endParaRPr kumimoji="1" lang="zh-CN" altLang="en-US" sz="1335" dirty="0">
              <a:solidFill>
                <a:schemeClr val="tx1">
                  <a:lumMod val="75000"/>
                  <a:lumOff val="25000"/>
                </a:schemeClr>
              </a:solidFill>
            </a:endParaRPr>
          </a:p>
        </p:txBody>
      </p:sp>
    </p:spTree>
  </p:cSld>
  <p:clrMapOvr>
    <a:masterClrMapping/>
  </p:clrMapOvr>
  <mc:AlternateContent xmlns:mc="http://schemas.openxmlformats.org/markup-compatibility/2006">
    <mc:Choice xmlns:p14="http://schemas.microsoft.com/office/powerpoint/2010/main" Requires="p14">
      <p:transition p14:dur="200">
        <p14:vortex dir="r"/>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30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0"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mc:AlternateContent xmlns:mc="http://schemas.openxmlformats.org/markup-compatibility/2006">
    <mc:Choice xmlns:p14="http://schemas.microsoft.com/office/powerpoint/2010/main" Requires="p14">
      <p:transition p14:dur="200">
        <p14:vortex dir="r"/>
      </p:transition>
    </mc:Choice>
    <mc:Fallback>
      <p:transition>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hyperlink" Target="http://qt.qframer.com" TargetMode="External"/><Relationship Id="rId2" Type="http://schemas.openxmlformats.org/officeDocument/2006/relationships/image" Target="../media/image5.png"/><Relationship Id="rId1" Type="http://schemas.openxmlformats.org/officeDocument/2006/relationships/image" Target="../media/image1.jpe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7.png"/><Relationship Id="rId1" Type="http://schemas.openxmlformats.org/officeDocument/2006/relationships/image" Target="../media/image6.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89255" y="1718945"/>
            <a:ext cx="11019155" cy="2747645"/>
          </a:xfrm>
          <a:prstGeom prst="rect">
            <a:avLst/>
          </a:prstGeom>
          <a:noFill/>
        </p:spPr>
        <p:txBody>
          <a:bodyPr wrap="square" lIns="91436" tIns="45718" rIns="91436" bIns="45718" rtlCol="0">
            <a:spAutoFit/>
          </a:bodyPr>
          <a:lstStyle/>
          <a:p>
            <a:pPr>
              <a:lnSpc>
                <a:spcPct val="120000"/>
              </a:lnSpc>
            </a:pPr>
            <a:r>
              <a:rPr kumimoji="1" lang="en-US" altLang="zh-CN" sz="7200" dirty="0">
                <a:solidFill>
                  <a:schemeClr val="bg1"/>
                </a:solidFill>
              </a:rPr>
              <a:t>      </a:t>
            </a:r>
            <a:r>
              <a:rPr kumimoji="1" lang="zh-CN" altLang="en-US" sz="7200" dirty="0">
                <a:solidFill>
                  <a:schemeClr val="bg1"/>
                </a:solidFill>
              </a:rPr>
              <a:t>图解</a:t>
            </a:r>
            <a:r>
              <a:rPr kumimoji="1" lang="en-US" altLang="zh-CN" sz="7200" dirty="0">
                <a:solidFill>
                  <a:schemeClr val="bg1"/>
                </a:solidFill>
              </a:rPr>
              <a:t>Python</a:t>
            </a:r>
            <a:endParaRPr kumimoji="1" lang="en-US" altLang="zh-CN" sz="7200" dirty="0">
              <a:solidFill>
                <a:schemeClr val="bg1"/>
              </a:solidFill>
            </a:endParaRPr>
          </a:p>
          <a:p>
            <a:pPr>
              <a:lnSpc>
                <a:spcPct val="120000"/>
              </a:lnSpc>
            </a:pPr>
            <a:endParaRPr kumimoji="1" lang="zh-CN" altLang="en-US" sz="3600" dirty="0">
              <a:solidFill>
                <a:schemeClr val="bg1"/>
              </a:solidFill>
            </a:endParaRPr>
          </a:p>
          <a:p>
            <a:pPr>
              <a:lnSpc>
                <a:spcPct val="120000"/>
              </a:lnSpc>
            </a:pPr>
            <a:r>
              <a:rPr kumimoji="1" lang="en-US" altLang="zh-CN" sz="3600" dirty="0">
                <a:solidFill>
                  <a:schemeClr val="bg1"/>
                </a:solidFill>
              </a:rPr>
              <a:t>									</a:t>
            </a:r>
            <a:r>
              <a:rPr kumimoji="1" lang="zh-CN" altLang="en-US" sz="3600" dirty="0">
                <a:solidFill>
                  <a:schemeClr val="bg1"/>
                </a:solidFill>
              </a:rPr>
              <a:t>你值得拥有</a:t>
            </a:r>
            <a:endParaRPr kumimoji="1" lang="zh-CN" altLang="en-US" sz="3600" dirty="0">
              <a:solidFill>
                <a:schemeClr val="bg1"/>
              </a:solidFill>
            </a:endParaRPr>
          </a:p>
        </p:txBody>
      </p:sp>
      <p:pic>
        <p:nvPicPr>
          <p:cNvPr id="8" name="图片 7" descr="logo"/>
          <p:cNvPicPr>
            <a:picLocks noChangeAspect="1"/>
          </p:cNvPicPr>
          <p:nvPr/>
        </p:nvPicPr>
        <p:blipFill>
          <a:blip r:embed="rId1"/>
          <a:stretch>
            <a:fillRect/>
          </a:stretch>
        </p:blipFill>
        <p:spPr>
          <a:xfrm>
            <a:off x="10512425" y="436245"/>
            <a:ext cx="1368425" cy="1368425"/>
          </a:xfrm>
          <a:prstGeom prst="rect">
            <a:avLst/>
          </a:prstGeom>
        </p:spPr>
      </p:pic>
      <p:sp>
        <p:nvSpPr>
          <p:cNvPr id="15" name="文本框 14"/>
          <p:cNvSpPr txBox="1"/>
          <p:nvPr/>
        </p:nvSpPr>
        <p:spPr>
          <a:xfrm>
            <a:off x="10038715" y="6248400"/>
            <a:ext cx="1842135" cy="398780"/>
          </a:xfrm>
          <a:prstGeom prst="rect">
            <a:avLst/>
          </a:prstGeom>
          <a:noFill/>
        </p:spPr>
        <p:txBody>
          <a:bodyPr wrap="square" rtlCol="0">
            <a:spAutoFit/>
            <a:scene3d>
              <a:camera prst="orthographicFront"/>
              <a:lightRig rig="threePt" dir="t"/>
            </a:scene3d>
          </a:bodyPr>
          <a:p>
            <a:r>
              <a:rPr lang="zh-CN" altLang="en-US" sz="2000" b="1" dirty="0" smtClean="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作者：丁江锋</a:t>
            </a:r>
            <a:endParaRPr lang="zh-CN" altLang="en-US" sz="2000" b="1" dirty="0" smtClean="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200">
        <p14:vortex dir="r"/>
      </p:transition>
    </mc:Choice>
    <mc:Fallback>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6675" y="-1"/>
            <a:ext cx="12325350" cy="6866809"/>
          </a:xfrm>
          <a:prstGeom prst="rect">
            <a:avLst/>
          </a:prstGeom>
        </p:spPr>
      </p:pic>
      <p:pic>
        <p:nvPicPr>
          <p:cNvPr id="5" name="图片 4"/>
          <p:cNvPicPr>
            <a:picLocks noChangeAspect="1"/>
          </p:cNvPicPr>
          <p:nvPr/>
        </p:nvPicPr>
        <p:blipFill>
          <a:blip r:embed="rId2"/>
          <a:stretch>
            <a:fillRect/>
          </a:stretch>
        </p:blipFill>
        <p:spPr>
          <a:xfrm>
            <a:off x="2205355" y="957580"/>
            <a:ext cx="7781290" cy="5346700"/>
          </a:xfrm>
          <a:prstGeom prst="rect">
            <a:avLst/>
          </a:prstGeom>
        </p:spPr>
      </p:pic>
      <p:sp>
        <p:nvSpPr>
          <p:cNvPr id="6" name="文本框 5"/>
          <p:cNvSpPr txBox="1"/>
          <p:nvPr/>
        </p:nvSpPr>
        <p:spPr>
          <a:xfrm>
            <a:off x="112395" y="208915"/>
            <a:ext cx="4064000" cy="521970"/>
          </a:xfrm>
          <a:prstGeom prst="rect">
            <a:avLst/>
          </a:prstGeom>
          <a:noFill/>
        </p:spPr>
        <p:txBody>
          <a:bodyPr wrap="square" rtlCol="0">
            <a:spAutoFit/>
          </a:bodyPr>
          <a:p>
            <a:r>
              <a:rPr lang="en-US" altLang="zh-CN" sz="2800" dirty="0" smtClean="0">
                <a:solidFill>
                  <a:schemeClr val="tx1"/>
                </a:solidFill>
                <a:effectLst>
                  <a:outerShdw blurRad="38100" dist="19050" dir="2700000" algn="tl" rotWithShape="0">
                    <a:schemeClr val="dk1">
                      <a:alpha val="40000"/>
                    </a:schemeClr>
                  </a:outerShdw>
                </a:effectLst>
                <a:hlinkClick r:id="rId3"/>
              </a:rPr>
              <a:t>Qt</a:t>
            </a:r>
            <a:r>
              <a:rPr lang="zh-CN" altLang="en-US" sz="2800" dirty="0" smtClean="0">
                <a:solidFill>
                  <a:schemeClr val="tx1"/>
                </a:solidFill>
                <a:effectLst>
                  <a:outerShdw blurRad="38100" dist="19050" dir="2700000" algn="tl" rotWithShape="0">
                    <a:schemeClr val="dk1">
                      <a:alpha val="40000"/>
                    </a:schemeClr>
                  </a:outerShdw>
                </a:effectLst>
                <a:hlinkClick r:id="rId3"/>
              </a:rPr>
              <a:t>基础开发框架</a:t>
            </a:r>
            <a:r>
              <a:rPr lang="en-US" altLang="zh-CN" sz="2800" dirty="0" smtClean="0">
                <a:solidFill>
                  <a:schemeClr val="tx1"/>
                </a:solidFill>
                <a:effectLst>
                  <a:outerShdw blurRad="38100" dist="19050" dir="2700000" algn="tl" rotWithShape="0">
                    <a:schemeClr val="dk1">
                      <a:alpha val="40000"/>
                    </a:schemeClr>
                  </a:outerShdw>
                </a:effectLst>
                <a:hlinkClick r:id="rId3"/>
              </a:rPr>
              <a:t>QFramer</a:t>
            </a:r>
            <a:endParaRPr lang="en-US" altLang="zh-CN" sz="2800" dirty="0" smtClean="0">
              <a:solidFill>
                <a:schemeClr val="tx1"/>
              </a:solidFill>
              <a:effectLst>
                <a:outerShdw blurRad="38100" dist="19050" dir="2700000" algn="tl" rotWithShape="0">
                  <a:schemeClr val="dk1">
                    <a:alpha val="40000"/>
                  </a:schemeClr>
                </a:outerShdw>
              </a:effectLst>
              <a:hlinkClick r:id="rId3"/>
            </a:endParaRPr>
          </a:p>
        </p:txBody>
      </p:sp>
      <p:sp>
        <p:nvSpPr>
          <p:cNvPr id="8" name="文本框 7"/>
          <p:cNvSpPr txBox="1"/>
          <p:nvPr/>
        </p:nvSpPr>
        <p:spPr>
          <a:xfrm>
            <a:off x="10055860" y="82550"/>
            <a:ext cx="2011680" cy="460375"/>
          </a:xfrm>
          <a:prstGeom prst="rect">
            <a:avLst/>
          </a:prstGeom>
          <a:noFill/>
        </p:spPr>
        <p:txBody>
          <a:bodyPr wrap="none" rtlCol="0" anchor="t">
            <a:spAutoFit/>
          </a:bodyPr>
          <a:p>
            <a:r>
              <a:rPr lang="zh-CN" altLang="en-US" sz="2400">
                <a:ln w="10160">
                  <a:solidFill>
                    <a:schemeClr val="accent5"/>
                  </a:solidFill>
                  <a:prstDash val="solid"/>
                </a:ln>
                <a:solidFill>
                  <a:srgbClr val="FFFFFF"/>
                </a:solidFill>
                <a:effectLst>
                  <a:outerShdw blurRad="38100" dist="22860" dir="5400000" algn="tl" rotWithShape="0">
                    <a:srgbClr val="000000">
                      <a:alpha val="30000"/>
                    </a:srgbClr>
                  </a:outerShdw>
                </a:effectLst>
                <a:sym typeface="+mn-ea"/>
              </a:rPr>
              <a:t>分享成就未来</a:t>
            </a:r>
            <a:endParaRPr lang="zh-CN" altLang="en-US" sz="2400">
              <a:ln w="10160">
                <a:solidFill>
                  <a:schemeClr val="accent5"/>
                </a:solidFill>
                <a:prstDash val="solid"/>
              </a:ln>
              <a:solidFill>
                <a:srgbClr val="FFFFFF"/>
              </a:solidFill>
              <a:effectLst>
                <a:outerShdw blurRad="38100" dist="22860" dir="5400000" algn="tl" rotWithShape="0">
                  <a:srgbClr val="000000">
                    <a:alpha val="30000"/>
                  </a:srgbClr>
                </a:outerShdw>
              </a:effectLst>
              <a:sym typeface="+mn-ea"/>
            </a:endParaRPr>
          </a:p>
        </p:txBody>
      </p:sp>
    </p:spTree>
  </p:cSld>
  <p:clrMapOvr>
    <a:masterClrMapping/>
  </p:clrMapOvr>
  <p:transition spd="slow">
    <p:random/>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0"/>
          </p:nvPr>
        </p:nvSpPr>
        <p:spPr>
          <a:xfrm>
            <a:off x="4066540" y="501015"/>
            <a:ext cx="4058920" cy="618490"/>
          </a:xfrm>
        </p:spPr>
        <p:txBody>
          <a:bodyPr/>
          <a:p>
            <a:r>
              <a:rPr lang="en-US" altLang="zh-CN"/>
              <a:t>Join us, Growing together</a:t>
            </a:r>
            <a:endParaRPr lang="en-US" altLang="zh-CN"/>
          </a:p>
        </p:txBody>
      </p:sp>
      <p:pic>
        <p:nvPicPr>
          <p:cNvPr id="3" name="图片 2" descr="个人二维码"/>
          <p:cNvPicPr>
            <a:picLocks noChangeAspect="1"/>
          </p:cNvPicPr>
          <p:nvPr/>
        </p:nvPicPr>
        <p:blipFill>
          <a:blip r:embed="rId1"/>
          <a:stretch>
            <a:fillRect/>
          </a:stretch>
        </p:blipFill>
        <p:spPr>
          <a:xfrm>
            <a:off x="9430385" y="3846830"/>
            <a:ext cx="2499995" cy="2777490"/>
          </a:xfrm>
          <a:prstGeom prst="rect">
            <a:avLst/>
          </a:prstGeom>
        </p:spPr>
      </p:pic>
      <p:sp>
        <p:nvSpPr>
          <p:cNvPr id="4" name="文本框 3"/>
          <p:cNvSpPr txBox="1"/>
          <p:nvPr/>
        </p:nvSpPr>
        <p:spPr>
          <a:xfrm>
            <a:off x="3741420" y="1659255"/>
            <a:ext cx="4709160" cy="768350"/>
          </a:xfrm>
          <a:prstGeom prst="rect">
            <a:avLst/>
          </a:prstGeom>
          <a:noFill/>
        </p:spPr>
        <p:txBody>
          <a:bodyPr wrap="square" rtlCol="0">
            <a:spAutoFit/>
          </a:bodyPr>
          <a:p>
            <a:r>
              <a:rPr lang="zh-CN" altLang="en-US" sz="4400" b="1" dirty="0" smtClean="0">
                <a:solidFill>
                  <a:schemeClr val="bg1"/>
                </a:solidFill>
                <a:latin typeface="微软雅黑" panose="020B0503020204020204" pitchFamily="34" charset="-122"/>
                <a:ea typeface="微软雅黑" panose="020B0503020204020204" pitchFamily="34" charset="-122"/>
                <a:sym typeface="+mn-ea"/>
              </a:rPr>
              <a:t>保持一颗激情的心</a:t>
            </a:r>
            <a:endParaRPr lang="en-US" altLang="zh-CN" sz="4400" b="1" dirty="0">
              <a:solidFill>
                <a:schemeClr val="bg1"/>
              </a:solidFill>
              <a:effectLst>
                <a:glow rad="228600">
                  <a:schemeClr val="accent3">
                    <a:satMod val="175000"/>
                    <a:alpha val="40000"/>
                  </a:schemeClr>
                </a:glow>
              </a:effectLst>
              <a:latin typeface="微软雅黑" panose="020B0503020204020204" pitchFamily="34" charset="-122"/>
              <a:ea typeface="微软雅黑" panose="020B0503020204020204" pitchFamily="34" charset="-122"/>
            </a:endParaRPr>
          </a:p>
        </p:txBody>
      </p:sp>
      <p:sp>
        <p:nvSpPr>
          <p:cNvPr id="5" name="文本框 4"/>
          <p:cNvSpPr txBox="1"/>
          <p:nvPr/>
        </p:nvSpPr>
        <p:spPr>
          <a:xfrm>
            <a:off x="3741420" y="4195445"/>
            <a:ext cx="4535805" cy="398780"/>
          </a:xfrm>
          <a:prstGeom prst="rect">
            <a:avLst/>
          </a:prstGeom>
          <a:noFill/>
        </p:spPr>
        <p:txBody>
          <a:bodyPr wrap="square" rtlCol="0">
            <a:spAutoFit/>
          </a:bodyPr>
          <a:p>
            <a:r>
              <a:rPr lang="en-US" altLang="zh-CN" sz="2000" b="1" dirty="0">
                <a:solidFill>
                  <a:schemeClr val="bg1"/>
                </a:solidFill>
                <a:effectLst>
                  <a:glow rad="228600">
                    <a:schemeClr val="accent3">
                      <a:satMod val="175000"/>
                      <a:alpha val="40000"/>
                    </a:schemeClr>
                  </a:glow>
                </a:effectLst>
                <a:latin typeface="微软雅黑" panose="020B0503020204020204" pitchFamily="34" charset="-122"/>
                <a:ea typeface="微软雅黑" panose="020B0503020204020204" pitchFamily="34" charset="-122"/>
              </a:rPr>
              <a:t>Github: dragondjf</a:t>
            </a:r>
            <a:endParaRPr lang="en-US" altLang="zh-CN" sz="2000" b="1" dirty="0">
              <a:solidFill>
                <a:schemeClr val="bg1"/>
              </a:solidFill>
              <a:effectLst>
                <a:glow rad="228600">
                  <a:schemeClr val="accent3">
                    <a:satMod val="175000"/>
                    <a:alpha val="40000"/>
                  </a:schemeClr>
                </a:glow>
              </a:effectLst>
              <a:latin typeface="微软雅黑" panose="020B0503020204020204" pitchFamily="34" charset="-122"/>
              <a:ea typeface="微软雅黑" panose="020B0503020204020204" pitchFamily="34" charset="-122"/>
            </a:endParaRPr>
          </a:p>
        </p:txBody>
      </p:sp>
      <p:sp>
        <p:nvSpPr>
          <p:cNvPr id="6" name="文本框 5"/>
          <p:cNvSpPr txBox="1"/>
          <p:nvPr/>
        </p:nvSpPr>
        <p:spPr>
          <a:xfrm>
            <a:off x="82550" y="6348730"/>
            <a:ext cx="4709160" cy="460375"/>
          </a:xfrm>
          <a:prstGeom prst="rect">
            <a:avLst/>
          </a:prstGeom>
          <a:noFill/>
        </p:spPr>
        <p:txBody>
          <a:bodyPr wrap="square" rtlCol="0">
            <a:spAutoFit/>
          </a:bodyPr>
          <a:p>
            <a:r>
              <a:rPr lang="zh-CN" altLang="en-US" sz="1200" b="1" dirty="0">
                <a:solidFill>
                  <a:schemeClr val="bg1"/>
                </a:solidFill>
                <a:effectLst>
                  <a:glow rad="228600">
                    <a:schemeClr val="accent3">
                      <a:satMod val="175000"/>
                      <a:alpha val="40000"/>
                    </a:schemeClr>
                  </a:glow>
                </a:effectLst>
                <a:latin typeface="微软雅黑" panose="020B0503020204020204" pitchFamily="34" charset="-122"/>
                <a:ea typeface="微软雅黑" panose="020B0503020204020204" pitchFamily="34" charset="-122"/>
              </a:rPr>
              <a:t>更多的分享请关注个人微信，加入</a:t>
            </a:r>
            <a:r>
              <a:rPr lang="zh-CN" altLang="en-US" sz="1200" b="1" dirty="0">
                <a:solidFill>
                  <a:srgbClr val="00B050"/>
                </a:solidFill>
                <a:effectLst>
                  <a:glow rad="228600">
                    <a:schemeClr val="accent3">
                      <a:satMod val="175000"/>
                      <a:alpha val="40000"/>
                    </a:schemeClr>
                  </a:glow>
                </a:effectLst>
                <a:latin typeface="微软雅黑" panose="020B0503020204020204" pitchFamily="34" charset="-122"/>
                <a:ea typeface="微软雅黑" panose="020B0503020204020204" pitchFamily="34" charset="-122"/>
              </a:rPr>
              <a:t>图解</a:t>
            </a:r>
            <a:r>
              <a:rPr lang="en-US" altLang="zh-CN" sz="1200" b="1" dirty="0">
                <a:solidFill>
                  <a:srgbClr val="00B050"/>
                </a:solidFill>
                <a:effectLst>
                  <a:glow rad="228600">
                    <a:schemeClr val="accent3">
                      <a:satMod val="175000"/>
                      <a:alpha val="40000"/>
                    </a:schemeClr>
                  </a:glow>
                </a:effectLst>
                <a:latin typeface="微软雅黑" panose="020B0503020204020204" pitchFamily="34" charset="-122"/>
                <a:ea typeface="微软雅黑" panose="020B0503020204020204" pitchFamily="34" charset="-122"/>
              </a:rPr>
              <a:t>Linux</a:t>
            </a:r>
            <a:r>
              <a:rPr lang="zh-CN" altLang="en-US" sz="1200" b="1" dirty="0">
                <a:solidFill>
                  <a:srgbClr val="00B050"/>
                </a:solidFill>
                <a:effectLst>
                  <a:glow rad="228600">
                    <a:schemeClr val="accent3">
                      <a:satMod val="175000"/>
                      <a:alpha val="40000"/>
                    </a:schemeClr>
                  </a:glow>
                </a:effectLst>
                <a:latin typeface="微软雅黑" panose="020B0503020204020204" pitchFamily="34" charset="-122"/>
                <a:ea typeface="微软雅黑" panose="020B0503020204020204" pitchFamily="34" charset="-122"/>
              </a:rPr>
              <a:t>操作系统社区</a:t>
            </a:r>
            <a:r>
              <a:rPr lang="zh-CN" altLang="en-US" sz="1200" b="1" dirty="0">
                <a:solidFill>
                  <a:schemeClr val="bg1"/>
                </a:solidFill>
                <a:effectLst>
                  <a:glow rad="228600">
                    <a:schemeClr val="accent3">
                      <a:satMod val="175000"/>
                      <a:alpha val="40000"/>
                    </a:schemeClr>
                  </a:glow>
                </a:effectLst>
                <a:latin typeface="微软雅黑" panose="020B0503020204020204" pitchFamily="34" charset="-122"/>
                <a:ea typeface="微软雅黑" panose="020B0503020204020204" pitchFamily="34" charset="-122"/>
              </a:rPr>
              <a:t>，获取最新的图解分享，分享成就未来，你值得拥有。</a:t>
            </a:r>
            <a:endParaRPr lang="zh-CN" altLang="en-US" sz="1200" b="1" dirty="0">
              <a:solidFill>
                <a:schemeClr val="bg1"/>
              </a:solidFill>
              <a:effectLst>
                <a:glow rad="228600">
                  <a:schemeClr val="accent3">
                    <a:satMod val="175000"/>
                    <a:alpha val="40000"/>
                  </a:schemeClr>
                </a:glow>
              </a:effectLst>
              <a:latin typeface="微软雅黑" panose="020B0503020204020204" pitchFamily="34" charset="-122"/>
              <a:ea typeface="微软雅黑" panose="020B0503020204020204" pitchFamily="34" charset="-122"/>
            </a:endParaRPr>
          </a:p>
        </p:txBody>
      </p:sp>
      <p:pic>
        <p:nvPicPr>
          <p:cNvPr id="7" name="图片 6"/>
          <p:cNvPicPr>
            <a:picLocks noChangeAspect="1"/>
          </p:cNvPicPr>
          <p:nvPr/>
        </p:nvPicPr>
        <p:blipFill>
          <a:blip r:embed="rId2"/>
          <a:stretch>
            <a:fillRect/>
          </a:stretch>
        </p:blipFill>
        <p:spPr>
          <a:xfrm>
            <a:off x="158750" y="3158490"/>
            <a:ext cx="2182495" cy="2988945"/>
          </a:xfrm>
          <a:prstGeom prst="rect">
            <a:avLst/>
          </a:prstGeom>
        </p:spPr>
      </p:pic>
      <p:sp>
        <p:nvSpPr>
          <p:cNvPr id="8" name="文本框 7"/>
          <p:cNvSpPr txBox="1"/>
          <p:nvPr/>
        </p:nvSpPr>
        <p:spPr>
          <a:xfrm>
            <a:off x="3741420" y="3158490"/>
            <a:ext cx="4709160" cy="398780"/>
          </a:xfrm>
          <a:prstGeom prst="rect">
            <a:avLst/>
          </a:prstGeom>
          <a:noFill/>
        </p:spPr>
        <p:txBody>
          <a:bodyPr wrap="square" rtlCol="0">
            <a:spAutoFit/>
          </a:bodyPr>
          <a:p>
            <a:r>
              <a:rPr lang="zh-CN" altLang="en-US" sz="2000" b="1" dirty="0">
                <a:solidFill>
                  <a:schemeClr val="bg1"/>
                </a:solidFill>
                <a:effectLst>
                  <a:glow rad="228600">
                    <a:schemeClr val="accent3">
                      <a:satMod val="175000"/>
                      <a:alpha val="40000"/>
                    </a:schemeClr>
                  </a:glow>
                </a:effectLst>
                <a:latin typeface="微软雅黑" panose="020B0503020204020204" pitchFamily="34" charset="-122"/>
                <a:ea typeface="微软雅黑" panose="020B0503020204020204" pitchFamily="34" charset="-122"/>
              </a:rPr>
              <a:t>简书</a:t>
            </a:r>
            <a:r>
              <a:rPr lang="en-US" altLang="zh-CN" sz="2000" b="1" dirty="0">
                <a:solidFill>
                  <a:schemeClr val="bg1"/>
                </a:solidFill>
                <a:effectLst>
                  <a:glow rad="228600">
                    <a:schemeClr val="accent3">
                      <a:satMod val="175000"/>
                      <a:alpha val="40000"/>
                    </a:schemeClr>
                  </a:glow>
                </a:effectLst>
                <a:latin typeface="微软雅黑" panose="020B0503020204020204" pitchFamily="34" charset="-122"/>
                <a:ea typeface="微软雅黑" panose="020B0503020204020204" pitchFamily="34" charset="-122"/>
              </a:rPr>
              <a:t>:  </a:t>
            </a:r>
            <a:r>
              <a:rPr lang="zh-CN" altLang="en-US" sz="2000" b="1" dirty="0">
                <a:solidFill>
                  <a:schemeClr val="bg1"/>
                </a:solidFill>
                <a:effectLst>
                  <a:glow rad="228600">
                    <a:schemeClr val="accent3">
                      <a:satMod val="175000"/>
                      <a:alpha val="40000"/>
                    </a:schemeClr>
                  </a:glow>
                </a:effectLst>
                <a:latin typeface="微软雅黑" panose="020B0503020204020204" pitchFamily="34" charset="-122"/>
                <a:ea typeface="微软雅黑" panose="020B0503020204020204" pitchFamily="34" charset="-122"/>
              </a:rPr>
              <a:t>丁江锋</a:t>
            </a:r>
            <a:endParaRPr lang="zh-CN" altLang="en-US" sz="2000" b="1" dirty="0">
              <a:solidFill>
                <a:schemeClr val="bg1"/>
              </a:solidFill>
              <a:effectLst>
                <a:glow rad="228600">
                  <a:schemeClr val="accent3">
                    <a:satMod val="175000"/>
                    <a:alpha val="40000"/>
                  </a:schemeClr>
                </a:glow>
              </a:effectLst>
              <a:latin typeface="微软雅黑" panose="020B0503020204020204" pitchFamily="34" charset="-122"/>
              <a:ea typeface="微软雅黑" panose="020B0503020204020204" pitchFamily="34" charset="-122"/>
            </a:endParaRPr>
          </a:p>
        </p:txBody>
      </p:sp>
      <p:sp>
        <p:nvSpPr>
          <p:cNvPr id="9" name="文本框 8"/>
          <p:cNvSpPr txBox="1"/>
          <p:nvPr/>
        </p:nvSpPr>
        <p:spPr>
          <a:xfrm>
            <a:off x="3741420" y="3692525"/>
            <a:ext cx="5221605" cy="398780"/>
          </a:xfrm>
          <a:prstGeom prst="rect">
            <a:avLst/>
          </a:prstGeom>
          <a:noFill/>
        </p:spPr>
        <p:txBody>
          <a:bodyPr wrap="square" rtlCol="0">
            <a:spAutoFit/>
          </a:bodyPr>
          <a:p>
            <a:r>
              <a:rPr lang="zh-CN" altLang="en-US" sz="2000" b="1" dirty="0">
                <a:solidFill>
                  <a:schemeClr val="bg1"/>
                </a:solidFill>
                <a:effectLst>
                  <a:glow rad="228600">
                    <a:schemeClr val="accent3">
                      <a:satMod val="175000"/>
                      <a:alpha val="40000"/>
                    </a:schemeClr>
                  </a:glow>
                </a:effectLst>
                <a:latin typeface="微软雅黑" panose="020B0503020204020204" pitchFamily="34" charset="-122"/>
                <a:ea typeface="微软雅黑" panose="020B0503020204020204" pitchFamily="34" charset="-122"/>
              </a:rPr>
              <a:t>微博</a:t>
            </a:r>
            <a:r>
              <a:rPr lang="en-US" altLang="zh-CN" sz="2000" b="1" dirty="0">
                <a:solidFill>
                  <a:schemeClr val="bg1"/>
                </a:solidFill>
                <a:effectLst>
                  <a:glow rad="228600">
                    <a:schemeClr val="accent3">
                      <a:satMod val="175000"/>
                      <a:alpha val="40000"/>
                    </a:schemeClr>
                  </a:glow>
                </a:effectLst>
                <a:latin typeface="微软雅黑" panose="020B0503020204020204" pitchFamily="34" charset="-122"/>
                <a:ea typeface="微软雅黑" panose="020B0503020204020204" pitchFamily="34" charset="-122"/>
              </a:rPr>
              <a:t>:  </a:t>
            </a:r>
            <a:r>
              <a:rPr lang="zh-CN" altLang="en-US" sz="2000" b="1" dirty="0">
                <a:solidFill>
                  <a:schemeClr val="bg1"/>
                </a:solidFill>
                <a:effectLst>
                  <a:glow rad="228600">
                    <a:schemeClr val="accent3">
                      <a:satMod val="175000"/>
                      <a:alpha val="40000"/>
                    </a:schemeClr>
                  </a:glow>
                </a:effectLst>
                <a:latin typeface="微软雅黑" panose="020B0503020204020204" pitchFamily="34" charset="-122"/>
                <a:ea typeface="微软雅黑" panose="020B0503020204020204" pitchFamily="34" charset="-122"/>
              </a:rPr>
              <a:t>图解</a:t>
            </a:r>
            <a:r>
              <a:rPr lang="en-US" altLang="zh-CN" sz="2000" b="1" dirty="0">
                <a:solidFill>
                  <a:schemeClr val="bg1"/>
                </a:solidFill>
                <a:effectLst>
                  <a:glow rad="228600">
                    <a:schemeClr val="accent3">
                      <a:satMod val="175000"/>
                      <a:alpha val="40000"/>
                    </a:schemeClr>
                  </a:glow>
                </a:effectLst>
                <a:latin typeface="微软雅黑" panose="020B0503020204020204" pitchFamily="34" charset="-122"/>
                <a:ea typeface="微软雅黑" panose="020B0503020204020204" pitchFamily="34" charset="-122"/>
              </a:rPr>
              <a:t>IT-Linux-Python-Qt-Web-IoT</a:t>
            </a:r>
            <a:endParaRPr lang="en-US" altLang="zh-CN" sz="2000" b="1" dirty="0">
              <a:solidFill>
                <a:schemeClr val="bg1"/>
              </a:solidFill>
              <a:effectLst>
                <a:glow rad="228600">
                  <a:schemeClr val="accent3">
                    <a:satMod val="175000"/>
                    <a:alpha val="40000"/>
                  </a:schemeClr>
                </a:glow>
              </a:effectLst>
              <a:latin typeface="微软雅黑" panose="020B0503020204020204" pitchFamily="34" charset="-122"/>
              <a:ea typeface="微软雅黑" panose="020B0503020204020204" pitchFamily="34" charset="-122"/>
            </a:endParaRPr>
          </a:p>
        </p:txBody>
      </p:sp>
      <p:sp>
        <p:nvSpPr>
          <p:cNvPr id="10" name="文本框 9"/>
          <p:cNvSpPr txBox="1"/>
          <p:nvPr/>
        </p:nvSpPr>
        <p:spPr>
          <a:xfrm>
            <a:off x="3741420" y="4672330"/>
            <a:ext cx="4535805" cy="398780"/>
          </a:xfrm>
          <a:prstGeom prst="rect">
            <a:avLst/>
          </a:prstGeom>
          <a:noFill/>
        </p:spPr>
        <p:txBody>
          <a:bodyPr wrap="square" rtlCol="0">
            <a:spAutoFit/>
          </a:bodyPr>
          <a:p>
            <a:r>
              <a:rPr lang="en-US" altLang="zh-CN" sz="2000" b="1" dirty="0">
                <a:solidFill>
                  <a:schemeClr val="bg1"/>
                </a:solidFill>
                <a:effectLst>
                  <a:glow rad="228600">
                    <a:schemeClr val="accent3">
                      <a:satMod val="175000"/>
                      <a:alpha val="40000"/>
                    </a:schemeClr>
                  </a:glow>
                </a:effectLst>
                <a:latin typeface="微软雅黑" panose="020B0503020204020204" pitchFamily="34" charset="-122"/>
                <a:ea typeface="微软雅黑" panose="020B0503020204020204" pitchFamily="34" charset="-122"/>
              </a:rPr>
              <a:t>Email: ding465398889@163.com</a:t>
            </a:r>
            <a:endParaRPr lang="en-US" altLang="zh-CN" sz="2000" b="1" dirty="0">
              <a:solidFill>
                <a:schemeClr val="bg1"/>
              </a:solidFill>
              <a:effectLst>
                <a:glow rad="228600">
                  <a:schemeClr val="accent3">
                    <a:satMod val="175000"/>
                    <a:alpha val="40000"/>
                  </a:schemeClr>
                </a:glow>
              </a:effectLst>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
        <p:random/>
      </p:transition>
    </mc:Choice>
    <mc:Fallback>
      <p:transition spd="slow">
        <p:random/>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28650" y="3075055"/>
            <a:ext cx="2514600" cy="706755"/>
          </a:xfrm>
          <a:prstGeom prst="rect">
            <a:avLst/>
          </a:prstGeom>
          <a:noFill/>
        </p:spPr>
        <p:txBody>
          <a:bodyPr wrap="square" rtlCol="0">
            <a:spAutoFit/>
          </a:bodyPr>
          <a:lstStyle/>
          <a:p>
            <a:r>
              <a:rPr lang="zh-CN" altLang="en-US" sz="4000" b="1" dirty="0" smtClean="0">
                <a:solidFill>
                  <a:schemeClr val="bg1"/>
                </a:solidFill>
              </a:rPr>
              <a:t>目录</a:t>
            </a:r>
            <a:endParaRPr lang="zh-CN" altLang="en-US" sz="4000" b="1" dirty="0" smtClean="0">
              <a:solidFill>
                <a:schemeClr val="bg1"/>
              </a:solidFill>
            </a:endParaRPr>
          </a:p>
        </p:txBody>
      </p:sp>
      <p:grpSp>
        <p:nvGrpSpPr>
          <p:cNvPr id="3" name="组合 2"/>
          <p:cNvGrpSpPr/>
          <p:nvPr/>
        </p:nvGrpSpPr>
        <p:grpSpPr>
          <a:xfrm>
            <a:off x="5591175" y="990600"/>
            <a:ext cx="781050" cy="769441"/>
            <a:chOff x="5591175" y="990600"/>
            <a:chExt cx="781050" cy="769441"/>
          </a:xfrm>
        </p:grpSpPr>
        <p:sp>
          <p:nvSpPr>
            <p:cNvPr id="4" name="椭圆 3"/>
            <p:cNvSpPr/>
            <p:nvPr/>
          </p:nvSpPr>
          <p:spPr>
            <a:xfrm>
              <a:off x="5610225" y="990600"/>
              <a:ext cx="762000" cy="762000"/>
            </a:xfrm>
            <a:prstGeom prst="ellips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5591175" y="990600"/>
              <a:ext cx="781050" cy="769441"/>
            </a:xfrm>
            <a:prstGeom prst="rect">
              <a:avLst/>
            </a:prstGeom>
            <a:noFill/>
          </p:spPr>
          <p:txBody>
            <a:bodyPr wrap="square" rtlCol="0">
              <a:spAutoFit/>
            </a:bodyPr>
            <a:lstStyle/>
            <a:p>
              <a:r>
                <a:rPr lang="en-US" altLang="zh-CN" sz="4400" dirty="0" smtClean="0">
                  <a:solidFill>
                    <a:schemeClr val="bg1"/>
                  </a:solidFill>
                </a:rPr>
                <a:t>01</a:t>
              </a:r>
              <a:endParaRPr lang="zh-CN" altLang="en-US" sz="4400" dirty="0">
                <a:solidFill>
                  <a:schemeClr val="bg1"/>
                </a:solidFill>
              </a:endParaRPr>
            </a:p>
          </p:txBody>
        </p:sp>
      </p:grpSp>
      <p:grpSp>
        <p:nvGrpSpPr>
          <p:cNvPr id="6" name="组合 5"/>
          <p:cNvGrpSpPr/>
          <p:nvPr/>
        </p:nvGrpSpPr>
        <p:grpSpPr>
          <a:xfrm>
            <a:off x="5591175" y="2381250"/>
            <a:ext cx="781050" cy="788491"/>
            <a:chOff x="5591175" y="2381250"/>
            <a:chExt cx="781050" cy="788491"/>
          </a:xfrm>
        </p:grpSpPr>
        <p:sp>
          <p:nvSpPr>
            <p:cNvPr id="7" name="椭圆 6"/>
            <p:cNvSpPr/>
            <p:nvPr/>
          </p:nvSpPr>
          <p:spPr>
            <a:xfrm>
              <a:off x="5610225" y="2381250"/>
              <a:ext cx="762000" cy="762000"/>
            </a:xfrm>
            <a:prstGeom prst="ellips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5591175" y="2400300"/>
              <a:ext cx="781050" cy="769441"/>
            </a:xfrm>
            <a:prstGeom prst="rect">
              <a:avLst/>
            </a:prstGeom>
            <a:noFill/>
          </p:spPr>
          <p:txBody>
            <a:bodyPr wrap="square" rtlCol="0">
              <a:spAutoFit/>
            </a:bodyPr>
            <a:lstStyle/>
            <a:p>
              <a:r>
                <a:rPr lang="en-US" altLang="zh-CN" sz="4400" dirty="0" smtClean="0">
                  <a:solidFill>
                    <a:schemeClr val="bg1"/>
                  </a:solidFill>
                </a:rPr>
                <a:t>02</a:t>
              </a:r>
              <a:endParaRPr lang="zh-CN" altLang="en-US" sz="4400" dirty="0">
                <a:solidFill>
                  <a:schemeClr val="bg1"/>
                </a:solidFill>
              </a:endParaRPr>
            </a:p>
          </p:txBody>
        </p:sp>
      </p:grpSp>
      <p:grpSp>
        <p:nvGrpSpPr>
          <p:cNvPr id="9" name="组合 8"/>
          <p:cNvGrpSpPr/>
          <p:nvPr/>
        </p:nvGrpSpPr>
        <p:grpSpPr>
          <a:xfrm>
            <a:off x="5591175" y="3771900"/>
            <a:ext cx="781050" cy="807541"/>
            <a:chOff x="5591175" y="3771900"/>
            <a:chExt cx="781050" cy="807541"/>
          </a:xfrm>
        </p:grpSpPr>
        <p:sp>
          <p:nvSpPr>
            <p:cNvPr id="10" name="椭圆 9"/>
            <p:cNvSpPr/>
            <p:nvPr/>
          </p:nvSpPr>
          <p:spPr>
            <a:xfrm>
              <a:off x="5610225" y="3771900"/>
              <a:ext cx="762000" cy="762000"/>
            </a:xfrm>
            <a:prstGeom prst="ellips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5591175" y="3810000"/>
              <a:ext cx="781050" cy="769441"/>
            </a:xfrm>
            <a:prstGeom prst="rect">
              <a:avLst/>
            </a:prstGeom>
            <a:noFill/>
          </p:spPr>
          <p:txBody>
            <a:bodyPr wrap="square" rtlCol="0">
              <a:spAutoFit/>
            </a:bodyPr>
            <a:lstStyle/>
            <a:p>
              <a:r>
                <a:rPr lang="en-US" altLang="zh-CN" sz="4400" dirty="0" smtClean="0">
                  <a:solidFill>
                    <a:schemeClr val="bg1"/>
                  </a:solidFill>
                </a:rPr>
                <a:t>03</a:t>
              </a:r>
              <a:endParaRPr lang="zh-CN" altLang="en-US" sz="4400" dirty="0">
                <a:solidFill>
                  <a:schemeClr val="bg1"/>
                </a:solidFill>
              </a:endParaRPr>
            </a:p>
          </p:txBody>
        </p:sp>
      </p:grpSp>
      <p:grpSp>
        <p:nvGrpSpPr>
          <p:cNvPr id="12" name="组合 11"/>
          <p:cNvGrpSpPr/>
          <p:nvPr/>
        </p:nvGrpSpPr>
        <p:grpSpPr>
          <a:xfrm>
            <a:off x="5591175" y="5162550"/>
            <a:ext cx="781050" cy="781050"/>
            <a:chOff x="5591175" y="5162550"/>
            <a:chExt cx="781050" cy="781050"/>
          </a:xfrm>
        </p:grpSpPr>
        <p:sp>
          <p:nvSpPr>
            <p:cNvPr id="13" name="椭圆 12"/>
            <p:cNvSpPr/>
            <p:nvPr/>
          </p:nvSpPr>
          <p:spPr>
            <a:xfrm>
              <a:off x="5610225" y="5162550"/>
              <a:ext cx="762000" cy="762000"/>
            </a:xfrm>
            <a:prstGeom prst="ellips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p:nvSpPr>
          <p:spPr>
            <a:xfrm>
              <a:off x="5591175" y="5174159"/>
              <a:ext cx="781050" cy="769441"/>
            </a:xfrm>
            <a:prstGeom prst="rect">
              <a:avLst/>
            </a:prstGeom>
            <a:noFill/>
          </p:spPr>
          <p:txBody>
            <a:bodyPr wrap="square" rtlCol="0">
              <a:spAutoFit/>
            </a:bodyPr>
            <a:lstStyle/>
            <a:p>
              <a:r>
                <a:rPr lang="en-US" altLang="zh-CN" sz="4400" dirty="0" smtClean="0">
                  <a:solidFill>
                    <a:schemeClr val="bg1"/>
                  </a:solidFill>
                </a:rPr>
                <a:t>04</a:t>
              </a:r>
              <a:endParaRPr lang="zh-CN" altLang="en-US" sz="4400" dirty="0">
                <a:solidFill>
                  <a:schemeClr val="bg1"/>
                </a:solidFill>
              </a:endParaRPr>
            </a:p>
          </p:txBody>
        </p:sp>
      </p:grpSp>
      <p:sp>
        <p:nvSpPr>
          <p:cNvPr id="15" name="文本框 14"/>
          <p:cNvSpPr txBox="1"/>
          <p:nvPr/>
        </p:nvSpPr>
        <p:spPr>
          <a:xfrm>
            <a:off x="6724650" y="1109990"/>
            <a:ext cx="4305300" cy="521970"/>
          </a:xfrm>
          <a:prstGeom prst="rect">
            <a:avLst/>
          </a:prstGeom>
          <a:noFill/>
        </p:spPr>
        <p:txBody>
          <a:bodyPr wrap="square" rtlCol="0">
            <a:spAutoFit/>
          </a:bodyPr>
          <a:lstStyle/>
          <a:p>
            <a:r>
              <a:rPr lang="zh-CN" altLang="en-US" sz="2800" b="1" dirty="0" smtClean="0">
                <a:solidFill>
                  <a:schemeClr val="bg1"/>
                </a:solidFill>
                <a:latin typeface="微软雅黑" panose="020B0503020204020204" pitchFamily="34" charset="-122"/>
                <a:ea typeface="微软雅黑" panose="020B0503020204020204" pitchFamily="34" charset="-122"/>
              </a:rPr>
              <a:t>什么是</a:t>
            </a:r>
            <a:r>
              <a:rPr lang="en-US" altLang="zh-CN" sz="2800" b="1" dirty="0" smtClean="0">
                <a:solidFill>
                  <a:schemeClr val="bg1"/>
                </a:solidFill>
                <a:latin typeface="微软雅黑" panose="020B0503020204020204" pitchFamily="34" charset="-122"/>
                <a:ea typeface="微软雅黑" panose="020B0503020204020204" pitchFamily="34" charset="-122"/>
              </a:rPr>
              <a:t>Python</a:t>
            </a:r>
            <a:endParaRPr lang="en-US" altLang="zh-CN" sz="2800" b="1" dirty="0" smtClean="0">
              <a:solidFill>
                <a:schemeClr val="bg1"/>
              </a:solidFill>
              <a:latin typeface="微软雅黑" panose="020B0503020204020204" pitchFamily="34" charset="-122"/>
              <a:ea typeface="微软雅黑" panose="020B0503020204020204" pitchFamily="34" charset="-122"/>
            </a:endParaRPr>
          </a:p>
        </p:txBody>
      </p:sp>
      <p:sp>
        <p:nvSpPr>
          <p:cNvPr id="16" name="文本框 15"/>
          <p:cNvSpPr txBox="1"/>
          <p:nvPr/>
        </p:nvSpPr>
        <p:spPr>
          <a:xfrm>
            <a:off x="6724650" y="2500640"/>
            <a:ext cx="4305300" cy="521970"/>
          </a:xfrm>
          <a:prstGeom prst="rect">
            <a:avLst/>
          </a:prstGeom>
          <a:noFill/>
        </p:spPr>
        <p:txBody>
          <a:bodyPr wrap="square" rtlCol="0">
            <a:spAutoFit/>
          </a:bodyPr>
          <a:lstStyle/>
          <a:p>
            <a:r>
              <a:rPr lang="en-US" altLang="zh-CN" sz="2800" b="1" dirty="0" smtClean="0">
                <a:solidFill>
                  <a:schemeClr val="bg1"/>
                </a:solidFill>
                <a:latin typeface="微软雅黑" panose="020B0503020204020204" pitchFamily="34" charset="-122"/>
                <a:ea typeface="微软雅黑" panose="020B0503020204020204" pitchFamily="34" charset="-122"/>
              </a:rPr>
              <a:t>Python</a:t>
            </a:r>
            <a:r>
              <a:rPr lang="zh-CN" altLang="en-US" sz="2800" b="1" dirty="0" smtClean="0">
                <a:solidFill>
                  <a:schemeClr val="bg1"/>
                </a:solidFill>
                <a:latin typeface="微软雅黑" panose="020B0503020204020204" pitchFamily="34" charset="-122"/>
                <a:ea typeface="微软雅黑" panose="020B0503020204020204" pitchFamily="34" charset="-122"/>
              </a:rPr>
              <a:t>的优缺点</a:t>
            </a:r>
            <a:endParaRPr lang="zh-CN" altLang="en-US" sz="2800" b="1" dirty="0" smtClean="0">
              <a:solidFill>
                <a:schemeClr val="bg1"/>
              </a:solidFill>
              <a:latin typeface="微软雅黑" panose="020B0503020204020204" pitchFamily="34" charset="-122"/>
              <a:ea typeface="微软雅黑" panose="020B0503020204020204" pitchFamily="34" charset="-122"/>
            </a:endParaRPr>
          </a:p>
        </p:txBody>
      </p:sp>
      <p:sp>
        <p:nvSpPr>
          <p:cNvPr id="17" name="文本框 16"/>
          <p:cNvSpPr txBox="1"/>
          <p:nvPr/>
        </p:nvSpPr>
        <p:spPr>
          <a:xfrm>
            <a:off x="6724650" y="3891280"/>
            <a:ext cx="4741545" cy="521970"/>
          </a:xfrm>
          <a:prstGeom prst="rect">
            <a:avLst/>
          </a:prstGeom>
          <a:noFill/>
        </p:spPr>
        <p:txBody>
          <a:bodyPr wrap="square" rtlCol="0">
            <a:spAutoFit/>
          </a:bodyPr>
          <a:lstStyle/>
          <a:p>
            <a:r>
              <a:rPr lang="en-US" altLang="zh-CN" sz="2800" b="1" dirty="0" smtClean="0">
                <a:solidFill>
                  <a:schemeClr val="bg1"/>
                </a:solidFill>
                <a:latin typeface="微软雅黑" panose="020B0503020204020204" pitchFamily="34" charset="-122"/>
                <a:ea typeface="微软雅黑" panose="020B0503020204020204" pitchFamily="34" charset="-122"/>
                <a:sym typeface="+mn-ea"/>
              </a:rPr>
              <a:t>Python</a:t>
            </a:r>
            <a:r>
              <a:rPr lang="zh-CN" altLang="en-US" sz="2800" b="1" dirty="0" smtClean="0">
                <a:solidFill>
                  <a:schemeClr val="bg1"/>
                </a:solidFill>
                <a:latin typeface="微软雅黑" panose="020B0503020204020204" pitchFamily="34" charset="-122"/>
                <a:ea typeface="微软雅黑" panose="020B0503020204020204" pitchFamily="34" charset="-122"/>
                <a:sym typeface="+mn-ea"/>
              </a:rPr>
              <a:t>的前世今生</a:t>
            </a:r>
            <a:endParaRPr lang="zh-CN" altLang="en-US" sz="2800" b="1" dirty="0" smtClean="0">
              <a:solidFill>
                <a:schemeClr val="bg1"/>
              </a:solidFill>
              <a:latin typeface="微软雅黑" panose="020B0503020204020204" pitchFamily="34" charset="-122"/>
              <a:ea typeface="微软雅黑" panose="020B0503020204020204" pitchFamily="34" charset="-122"/>
            </a:endParaRPr>
          </a:p>
        </p:txBody>
      </p:sp>
      <p:sp>
        <p:nvSpPr>
          <p:cNvPr id="18" name="文本框 17"/>
          <p:cNvSpPr txBox="1"/>
          <p:nvPr/>
        </p:nvSpPr>
        <p:spPr>
          <a:xfrm>
            <a:off x="6724650" y="5281940"/>
            <a:ext cx="4305300" cy="521970"/>
          </a:xfrm>
          <a:prstGeom prst="rect">
            <a:avLst/>
          </a:prstGeom>
          <a:noFill/>
        </p:spPr>
        <p:txBody>
          <a:bodyPr wrap="square" rtlCol="0">
            <a:spAutoFit/>
          </a:bodyPr>
          <a:lstStyle/>
          <a:p>
            <a:r>
              <a:rPr lang="en-US" altLang="zh-CN" sz="2800" b="1" dirty="0" smtClean="0">
                <a:solidFill>
                  <a:schemeClr val="bg1"/>
                </a:solidFill>
                <a:latin typeface="微软雅黑" panose="020B0503020204020204" pitchFamily="34" charset="-122"/>
                <a:ea typeface="微软雅黑" panose="020B0503020204020204" pitchFamily="34" charset="-122"/>
              </a:rPr>
              <a:t>Python</a:t>
            </a:r>
            <a:r>
              <a:rPr lang="zh-CN" altLang="en-US" sz="2800" b="1" dirty="0" smtClean="0">
                <a:solidFill>
                  <a:schemeClr val="bg1"/>
                </a:solidFill>
                <a:latin typeface="微软雅黑" panose="020B0503020204020204" pitchFamily="34" charset="-122"/>
                <a:ea typeface="微软雅黑" panose="020B0503020204020204" pitchFamily="34" charset="-122"/>
              </a:rPr>
              <a:t>的</a:t>
            </a:r>
            <a:r>
              <a:rPr lang="zh-CN" altLang="en-US" sz="2800" b="1" dirty="0" smtClean="0">
                <a:solidFill>
                  <a:schemeClr val="bg1"/>
                </a:solidFill>
                <a:latin typeface="微软雅黑" panose="020B0503020204020204" pitchFamily="34" charset="-122"/>
                <a:ea typeface="微软雅黑" panose="020B0503020204020204" pitchFamily="34" charset="-122"/>
                <a:sym typeface="+mn-ea"/>
              </a:rPr>
              <a:t>应用领域</a:t>
            </a:r>
            <a:endParaRPr lang="zh-CN" altLang="en-US" sz="2800" b="1" dirty="0" smtClean="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4000">
        <p14:vortex dir="r"/>
      </p:transition>
    </mc:Choice>
    <mc:Fallback>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28650" y="3075055"/>
            <a:ext cx="2514600" cy="706755"/>
          </a:xfrm>
          <a:prstGeom prst="rect">
            <a:avLst/>
          </a:prstGeom>
          <a:noFill/>
        </p:spPr>
        <p:txBody>
          <a:bodyPr wrap="square" rtlCol="0">
            <a:spAutoFit/>
          </a:bodyPr>
          <a:lstStyle/>
          <a:p>
            <a:r>
              <a:rPr lang="zh-CN" altLang="en-US" sz="4000" b="1" dirty="0" smtClean="0">
                <a:solidFill>
                  <a:schemeClr val="bg1"/>
                </a:solidFill>
                <a:sym typeface="+mn-ea"/>
              </a:rPr>
              <a:t>目录</a:t>
            </a:r>
            <a:endParaRPr lang="zh-CN" altLang="en-US" sz="4000" b="1" dirty="0">
              <a:solidFill>
                <a:schemeClr val="bg1"/>
              </a:solidFill>
            </a:endParaRPr>
          </a:p>
        </p:txBody>
      </p:sp>
      <p:grpSp>
        <p:nvGrpSpPr>
          <p:cNvPr id="3" name="组合 2"/>
          <p:cNvGrpSpPr/>
          <p:nvPr/>
        </p:nvGrpSpPr>
        <p:grpSpPr>
          <a:xfrm>
            <a:off x="5591175" y="990600"/>
            <a:ext cx="781050" cy="768350"/>
            <a:chOff x="5591175" y="990600"/>
            <a:chExt cx="781050" cy="768350"/>
          </a:xfrm>
        </p:grpSpPr>
        <p:sp>
          <p:nvSpPr>
            <p:cNvPr id="4" name="椭圆 3"/>
            <p:cNvSpPr/>
            <p:nvPr/>
          </p:nvSpPr>
          <p:spPr>
            <a:xfrm>
              <a:off x="5610225" y="990600"/>
              <a:ext cx="762000" cy="762000"/>
            </a:xfrm>
            <a:prstGeom prst="ellips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5591175" y="990600"/>
              <a:ext cx="781050" cy="768350"/>
            </a:xfrm>
            <a:prstGeom prst="rect">
              <a:avLst/>
            </a:prstGeom>
            <a:noFill/>
          </p:spPr>
          <p:txBody>
            <a:bodyPr wrap="square" rtlCol="0">
              <a:spAutoFit/>
            </a:bodyPr>
            <a:lstStyle/>
            <a:p>
              <a:r>
                <a:rPr lang="en-US" altLang="zh-CN" sz="4400" dirty="0" smtClean="0">
                  <a:solidFill>
                    <a:schemeClr val="bg1"/>
                  </a:solidFill>
                </a:rPr>
                <a:t>05</a:t>
              </a:r>
              <a:endParaRPr lang="zh-CN" altLang="en-US" sz="4400" dirty="0">
                <a:solidFill>
                  <a:schemeClr val="bg1"/>
                </a:solidFill>
              </a:endParaRPr>
            </a:p>
          </p:txBody>
        </p:sp>
      </p:grpSp>
      <p:grpSp>
        <p:nvGrpSpPr>
          <p:cNvPr id="6" name="组合 5"/>
          <p:cNvGrpSpPr/>
          <p:nvPr/>
        </p:nvGrpSpPr>
        <p:grpSpPr>
          <a:xfrm>
            <a:off x="5591175" y="2381250"/>
            <a:ext cx="781050" cy="787400"/>
            <a:chOff x="5591175" y="2381250"/>
            <a:chExt cx="781050" cy="787400"/>
          </a:xfrm>
        </p:grpSpPr>
        <p:sp>
          <p:nvSpPr>
            <p:cNvPr id="7" name="椭圆 6"/>
            <p:cNvSpPr/>
            <p:nvPr/>
          </p:nvSpPr>
          <p:spPr>
            <a:xfrm>
              <a:off x="5610225" y="2381250"/>
              <a:ext cx="762000" cy="762000"/>
            </a:xfrm>
            <a:prstGeom prst="ellips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5591175" y="2400300"/>
              <a:ext cx="781050" cy="768350"/>
            </a:xfrm>
            <a:prstGeom prst="rect">
              <a:avLst/>
            </a:prstGeom>
            <a:noFill/>
          </p:spPr>
          <p:txBody>
            <a:bodyPr wrap="square" rtlCol="0">
              <a:spAutoFit/>
            </a:bodyPr>
            <a:lstStyle/>
            <a:p>
              <a:r>
                <a:rPr lang="en-US" altLang="zh-CN" sz="4400" dirty="0" smtClean="0">
                  <a:solidFill>
                    <a:schemeClr val="bg1"/>
                  </a:solidFill>
                </a:rPr>
                <a:t>06</a:t>
              </a:r>
              <a:endParaRPr lang="zh-CN" altLang="en-US" sz="4400" dirty="0">
                <a:solidFill>
                  <a:schemeClr val="bg1"/>
                </a:solidFill>
              </a:endParaRPr>
            </a:p>
          </p:txBody>
        </p:sp>
      </p:grpSp>
      <p:grpSp>
        <p:nvGrpSpPr>
          <p:cNvPr id="9" name="组合 8"/>
          <p:cNvGrpSpPr/>
          <p:nvPr/>
        </p:nvGrpSpPr>
        <p:grpSpPr>
          <a:xfrm>
            <a:off x="5591175" y="3771900"/>
            <a:ext cx="781050" cy="806450"/>
            <a:chOff x="5591175" y="3771900"/>
            <a:chExt cx="781050" cy="806450"/>
          </a:xfrm>
        </p:grpSpPr>
        <p:sp>
          <p:nvSpPr>
            <p:cNvPr id="10" name="椭圆 9"/>
            <p:cNvSpPr/>
            <p:nvPr/>
          </p:nvSpPr>
          <p:spPr>
            <a:xfrm>
              <a:off x="5610225" y="3771900"/>
              <a:ext cx="762000" cy="762000"/>
            </a:xfrm>
            <a:prstGeom prst="ellips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5591175" y="3810000"/>
              <a:ext cx="781050" cy="768350"/>
            </a:xfrm>
            <a:prstGeom prst="rect">
              <a:avLst/>
            </a:prstGeom>
            <a:noFill/>
          </p:spPr>
          <p:txBody>
            <a:bodyPr wrap="square" rtlCol="0">
              <a:spAutoFit/>
            </a:bodyPr>
            <a:lstStyle/>
            <a:p>
              <a:r>
                <a:rPr lang="en-US" altLang="zh-CN" sz="4400" dirty="0" smtClean="0">
                  <a:solidFill>
                    <a:schemeClr val="bg1"/>
                  </a:solidFill>
                </a:rPr>
                <a:t>07</a:t>
              </a:r>
              <a:endParaRPr lang="zh-CN" altLang="en-US" sz="4400" dirty="0">
                <a:solidFill>
                  <a:schemeClr val="bg1"/>
                </a:solidFill>
              </a:endParaRPr>
            </a:p>
          </p:txBody>
        </p:sp>
      </p:grpSp>
      <p:grpSp>
        <p:nvGrpSpPr>
          <p:cNvPr id="12" name="组合 11"/>
          <p:cNvGrpSpPr/>
          <p:nvPr/>
        </p:nvGrpSpPr>
        <p:grpSpPr>
          <a:xfrm>
            <a:off x="5591175" y="5162550"/>
            <a:ext cx="781050" cy="779959"/>
            <a:chOff x="5591175" y="5162550"/>
            <a:chExt cx="781050" cy="779959"/>
          </a:xfrm>
        </p:grpSpPr>
        <p:sp>
          <p:nvSpPr>
            <p:cNvPr id="13" name="椭圆 12"/>
            <p:cNvSpPr/>
            <p:nvPr/>
          </p:nvSpPr>
          <p:spPr>
            <a:xfrm>
              <a:off x="5610225" y="5162550"/>
              <a:ext cx="762000" cy="762000"/>
            </a:xfrm>
            <a:prstGeom prst="ellips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p:nvSpPr>
          <p:spPr>
            <a:xfrm>
              <a:off x="5591175" y="5174159"/>
              <a:ext cx="781050" cy="768350"/>
            </a:xfrm>
            <a:prstGeom prst="rect">
              <a:avLst/>
            </a:prstGeom>
            <a:noFill/>
          </p:spPr>
          <p:txBody>
            <a:bodyPr wrap="square" rtlCol="0">
              <a:spAutoFit/>
            </a:bodyPr>
            <a:lstStyle/>
            <a:p>
              <a:r>
                <a:rPr lang="en-US" altLang="zh-CN" sz="4400" dirty="0" smtClean="0">
                  <a:solidFill>
                    <a:schemeClr val="bg1"/>
                  </a:solidFill>
                </a:rPr>
                <a:t>08</a:t>
              </a:r>
              <a:endParaRPr lang="zh-CN" altLang="en-US" sz="4400" dirty="0">
                <a:solidFill>
                  <a:schemeClr val="bg1"/>
                </a:solidFill>
              </a:endParaRPr>
            </a:p>
          </p:txBody>
        </p:sp>
      </p:grpSp>
      <p:sp>
        <p:nvSpPr>
          <p:cNvPr id="15" name="文本框 14"/>
          <p:cNvSpPr txBox="1"/>
          <p:nvPr/>
        </p:nvSpPr>
        <p:spPr>
          <a:xfrm>
            <a:off x="6724650" y="1109990"/>
            <a:ext cx="4305300" cy="521970"/>
          </a:xfrm>
          <a:prstGeom prst="rect">
            <a:avLst/>
          </a:prstGeom>
          <a:noFill/>
        </p:spPr>
        <p:txBody>
          <a:bodyPr wrap="square" rtlCol="0">
            <a:spAutoFit/>
          </a:bodyPr>
          <a:lstStyle/>
          <a:p>
            <a:r>
              <a:rPr lang="en-US" sz="2800" b="1" dirty="0" smtClean="0">
                <a:solidFill>
                  <a:schemeClr val="bg1"/>
                </a:solidFill>
                <a:latin typeface="微软雅黑" panose="020B0503020204020204" pitchFamily="34" charset="-122"/>
                <a:ea typeface="微软雅黑" panose="020B0503020204020204" pitchFamily="34" charset="-122"/>
              </a:rPr>
              <a:t>Python</a:t>
            </a:r>
            <a:r>
              <a:rPr lang="zh-CN" altLang="en-US" sz="2800" b="1" dirty="0" smtClean="0">
                <a:solidFill>
                  <a:schemeClr val="bg1"/>
                </a:solidFill>
                <a:latin typeface="微软雅黑" panose="020B0503020204020204" pitchFamily="34" charset="-122"/>
                <a:ea typeface="微软雅黑" panose="020B0503020204020204" pitchFamily="34" charset="-122"/>
              </a:rPr>
              <a:t>的基础知识</a:t>
            </a:r>
            <a:endParaRPr lang="zh-CN" altLang="en-US" sz="2800" b="1" dirty="0" smtClean="0">
              <a:solidFill>
                <a:schemeClr val="bg1"/>
              </a:solidFill>
              <a:latin typeface="微软雅黑" panose="020B0503020204020204" pitchFamily="34" charset="-122"/>
              <a:ea typeface="微软雅黑" panose="020B0503020204020204" pitchFamily="34" charset="-122"/>
            </a:endParaRPr>
          </a:p>
        </p:txBody>
      </p:sp>
      <p:sp>
        <p:nvSpPr>
          <p:cNvPr id="16" name="文本框 15"/>
          <p:cNvSpPr txBox="1"/>
          <p:nvPr/>
        </p:nvSpPr>
        <p:spPr>
          <a:xfrm>
            <a:off x="6724650" y="2500640"/>
            <a:ext cx="4305300" cy="521970"/>
          </a:xfrm>
          <a:prstGeom prst="rect">
            <a:avLst/>
          </a:prstGeom>
          <a:noFill/>
        </p:spPr>
        <p:txBody>
          <a:bodyPr wrap="square" rtlCol="0">
            <a:spAutoFit/>
          </a:bodyPr>
          <a:lstStyle/>
          <a:p>
            <a:r>
              <a:rPr lang="en-US" sz="2800" b="1" dirty="0" smtClean="0">
                <a:solidFill>
                  <a:schemeClr val="bg1"/>
                </a:solidFill>
                <a:latin typeface="微软雅黑" panose="020B0503020204020204" pitchFamily="34" charset="-122"/>
                <a:ea typeface="微软雅黑" panose="020B0503020204020204" pitchFamily="34" charset="-122"/>
              </a:rPr>
              <a:t>Python</a:t>
            </a:r>
            <a:r>
              <a:rPr lang="zh-CN" altLang="en-US" sz="2800" b="1" dirty="0" smtClean="0">
                <a:solidFill>
                  <a:schemeClr val="bg1"/>
                </a:solidFill>
                <a:latin typeface="微软雅黑" panose="020B0503020204020204" pitchFamily="34" charset="-122"/>
                <a:ea typeface="微软雅黑" panose="020B0503020204020204" pitchFamily="34" charset="-122"/>
              </a:rPr>
              <a:t>的</a:t>
            </a:r>
            <a:r>
              <a:rPr lang="zh-CN" sz="2800" b="1" dirty="0" smtClean="0">
                <a:solidFill>
                  <a:schemeClr val="bg1"/>
                </a:solidFill>
                <a:latin typeface="微软雅黑" panose="020B0503020204020204" pitchFamily="34" charset="-122"/>
                <a:ea typeface="微软雅黑" panose="020B0503020204020204" pitchFamily="34" charset="-122"/>
              </a:rPr>
              <a:t>人工智能</a:t>
            </a:r>
            <a:endParaRPr lang="zh-CN" sz="2800" b="1" dirty="0" smtClean="0">
              <a:solidFill>
                <a:schemeClr val="bg1"/>
              </a:solidFill>
              <a:latin typeface="微软雅黑" panose="020B0503020204020204" pitchFamily="34" charset="-122"/>
              <a:ea typeface="微软雅黑" panose="020B0503020204020204" pitchFamily="34" charset="-122"/>
            </a:endParaRPr>
          </a:p>
        </p:txBody>
      </p:sp>
      <p:sp>
        <p:nvSpPr>
          <p:cNvPr id="17" name="文本框 16"/>
          <p:cNvSpPr txBox="1"/>
          <p:nvPr/>
        </p:nvSpPr>
        <p:spPr>
          <a:xfrm>
            <a:off x="6724650" y="3891290"/>
            <a:ext cx="4305300" cy="521970"/>
          </a:xfrm>
          <a:prstGeom prst="rect">
            <a:avLst/>
          </a:prstGeom>
          <a:noFill/>
        </p:spPr>
        <p:txBody>
          <a:bodyPr wrap="square" rtlCol="0">
            <a:spAutoFit/>
          </a:bodyPr>
          <a:lstStyle/>
          <a:p>
            <a:r>
              <a:rPr lang="en-US" altLang="zh-CN" sz="2800" b="1" dirty="0" smtClean="0">
                <a:solidFill>
                  <a:schemeClr val="bg1"/>
                </a:solidFill>
                <a:latin typeface="微软雅黑" panose="020B0503020204020204" pitchFamily="34" charset="-122"/>
                <a:ea typeface="微软雅黑" panose="020B0503020204020204" pitchFamily="34" charset="-122"/>
              </a:rPr>
              <a:t>Python</a:t>
            </a:r>
            <a:r>
              <a:rPr lang="zh-CN" altLang="en-US" sz="2800" b="1" dirty="0" smtClean="0">
                <a:solidFill>
                  <a:schemeClr val="bg1"/>
                </a:solidFill>
                <a:latin typeface="微软雅黑" panose="020B0503020204020204" pitchFamily="34" charset="-122"/>
                <a:ea typeface="微软雅黑" panose="020B0503020204020204" pitchFamily="34" charset="-122"/>
                <a:sym typeface="+mn-ea"/>
              </a:rPr>
              <a:t>的</a:t>
            </a:r>
            <a:r>
              <a:rPr lang="en-US" altLang="zh-CN" sz="2800" b="1" dirty="0" smtClean="0">
                <a:solidFill>
                  <a:schemeClr val="bg1"/>
                </a:solidFill>
                <a:latin typeface="微软雅黑" panose="020B0503020204020204" pitchFamily="34" charset="-122"/>
                <a:ea typeface="微软雅黑" panose="020B0503020204020204" pitchFamily="34" charset="-122"/>
                <a:sym typeface="+mn-ea"/>
              </a:rPr>
              <a:t>GUI</a:t>
            </a:r>
            <a:r>
              <a:rPr lang="zh-CN" altLang="en-US" sz="2800" b="1" dirty="0" smtClean="0">
                <a:solidFill>
                  <a:schemeClr val="bg1"/>
                </a:solidFill>
                <a:latin typeface="微软雅黑" panose="020B0503020204020204" pitchFamily="34" charset="-122"/>
                <a:ea typeface="微软雅黑" panose="020B0503020204020204" pitchFamily="34" charset="-122"/>
                <a:sym typeface="+mn-ea"/>
              </a:rPr>
              <a:t>编程</a:t>
            </a:r>
            <a:endParaRPr lang="zh-CN" altLang="en-US" sz="2800" b="1" dirty="0" smtClean="0">
              <a:solidFill>
                <a:schemeClr val="bg1"/>
              </a:solidFill>
              <a:latin typeface="微软雅黑" panose="020B0503020204020204" pitchFamily="34" charset="-122"/>
              <a:ea typeface="微软雅黑" panose="020B0503020204020204" pitchFamily="34" charset="-122"/>
            </a:endParaRPr>
          </a:p>
        </p:txBody>
      </p:sp>
      <p:sp>
        <p:nvSpPr>
          <p:cNvPr id="18" name="文本框 17"/>
          <p:cNvSpPr txBox="1"/>
          <p:nvPr/>
        </p:nvSpPr>
        <p:spPr>
          <a:xfrm>
            <a:off x="6724650" y="5281940"/>
            <a:ext cx="4305300" cy="521970"/>
          </a:xfrm>
          <a:prstGeom prst="rect">
            <a:avLst/>
          </a:prstGeom>
          <a:noFill/>
        </p:spPr>
        <p:txBody>
          <a:bodyPr wrap="square" rtlCol="0">
            <a:spAutoFit/>
          </a:bodyPr>
          <a:lstStyle/>
          <a:p>
            <a:r>
              <a:rPr lang="en-US" altLang="zh-CN" sz="2800" b="1" dirty="0" smtClean="0">
                <a:solidFill>
                  <a:schemeClr val="bg1"/>
                </a:solidFill>
                <a:latin typeface="微软雅黑" panose="020B0503020204020204" pitchFamily="34" charset="-122"/>
                <a:ea typeface="微软雅黑" panose="020B0503020204020204" pitchFamily="34" charset="-122"/>
                <a:sym typeface="+mn-ea"/>
              </a:rPr>
              <a:t>Python</a:t>
            </a:r>
            <a:r>
              <a:rPr lang="zh-CN" altLang="en-US" sz="2800" b="1" dirty="0" smtClean="0">
                <a:solidFill>
                  <a:schemeClr val="bg1"/>
                </a:solidFill>
                <a:latin typeface="微软雅黑" panose="020B0503020204020204" pitchFamily="34" charset="-122"/>
                <a:ea typeface="微软雅黑" panose="020B0503020204020204" pitchFamily="34" charset="-122"/>
                <a:sym typeface="+mn-ea"/>
              </a:rPr>
              <a:t>的</a:t>
            </a:r>
            <a:r>
              <a:rPr lang="en-US" altLang="zh-CN" sz="2800" b="1" dirty="0" smtClean="0">
                <a:solidFill>
                  <a:schemeClr val="bg1"/>
                </a:solidFill>
                <a:latin typeface="微软雅黑" panose="020B0503020204020204" pitchFamily="34" charset="-122"/>
                <a:ea typeface="微软雅黑" panose="020B0503020204020204" pitchFamily="34" charset="-122"/>
                <a:sym typeface="+mn-ea"/>
              </a:rPr>
              <a:t>web</a:t>
            </a:r>
            <a:r>
              <a:rPr lang="zh-CN" altLang="en-US" sz="2800" b="1" dirty="0" smtClean="0">
                <a:solidFill>
                  <a:schemeClr val="bg1"/>
                </a:solidFill>
                <a:latin typeface="微软雅黑" panose="020B0503020204020204" pitchFamily="34" charset="-122"/>
                <a:ea typeface="微软雅黑" panose="020B0503020204020204" pitchFamily="34" charset="-122"/>
                <a:sym typeface="+mn-ea"/>
              </a:rPr>
              <a:t>框架</a:t>
            </a:r>
            <a:endParaRPr lang="zh-CN" sz="2800" b="1" dirty="0" smtClean="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4000">
        <p14:vortex dir="r"/>
      </p:transition>
    </mc:Choice>
    <mc:Fallback>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28650" y="3075055"/>
            <a:ext cx="2514600" cy="706755"/>
          </a:xfrm>
          <a:prstGeom prst="rect">
            <a:avLst/>
          </a:prstGeom>
          <a:noFill/>
        </p:spPr>
        <p:txBody>
          <a:bodyPr wrap="square" rtlCol="0">
            <a:spAutoFit/>
          </a:bodyPr>
          <a:lstStyle/>
          <a:p>
            <a:r>
              <a:rPr lang="zh-CN" altLang="en-US" sz="4000" b="1" dirty="0" smtClean="0">
                <a:solidFill>
                  <a:schemeClr val="bg1"/>
                </a:solidFill>
                <a:sym typeface="+mn-ea"/>
              </a:rPr>
              <a:t>目录</a:t>
            </a:r>
            <a:endParaRPr lang="zh-CN" altLang="en-US" sz="4000" b="1" dirty="0">
              <a:solidFill>
                <a:schemeClr val="bg1"/>
              </a:solidFill>
            </a:endParaRPr>
          </a:p>
        </p:txBody>
      </p:sp>
      <p:grpSp>
        <p:nvGrpSpPr>
          <p:cNvPr id="3" name="组合 2"/>
          <p:cNvGrpSpPr/>
          <p:nvPr/>
        </p:nvGrpSpPr>
        <p:grpSpPr>
          <a:xfrm>
            <a:off x="5591175" y="990600"/>
            <a:ext cx="781050" cy="768350"/>
            <a:chOff x="5591175" y="990600"/>
            <a:chExt cx="781050" cy="768350"/>
          </a:xfrm>
        </p:grpSpPr>
        <p:sp>
          <p:nvSpPr>
            <p:cNvPr id="4" name="椭圆 3"/>
            <p:cNvSpPr/>
            <p:nvPr/>
          </p:nvSpPr>
          <p:spPr>
            <a:xfrm>
              <a:off x="5610225" y="990600"/>
              <a:ext cx="762000" cy="762000"/>
            </a:xfrm>
            <a:prstGeom prst="ellips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5591175" y="990600"/>
              <a:ext cx="781050" cy="768350"/>
            </a:xfrm>
            <a:prstGeom prst="rect">
              <a:avLst/>
            </a:prstGeom>
            <a:noFill/>
          </p:spPr>
          <p:txBody>
            <a:bodyPr wrap="square" rtlCol="0">
              <a:spAutoFit/>
            </a:bodyPr>
            <a:lstStyle/>
            <a:p>
              <a:r>
                <a:rPr lang="en-US" altLang="zh-CN" sz="4400" dirty="0" smtClean="0">
                  <a:solidFill>
                    <a:schemeClr val="bg1"/>
                  </a:solidFill>
                </a:rPr>
                <a:t>09</a:t>
              </a:r>
              <a:endParaRPr lang="zh-CN" altLang="en-US" sz="4400" dirty="0">
                <a:solidFill>
                  <a:schemeClr val="bg1"/>
                </a:solidFill>
              </a:endParaRPr>
            </a:p>
          </p:txBody>
        </p:sp>
      </p:grpSp>
      <p:grpSp>
        <p:nvGrpSpPr>
          <p:cNvPr id="6" name="组合 5"/>
          <p:cNvGrpSpPr/>
          <p:nvPr/>
        </p:nvGrpSpPr>
        <p:grpSpPr>
          <a:xfrm>
            <a:off x="5591175" y="2381250"/>
            <a:ext cx="781050" cy="787400"/>
            <a:chOff x="5591175" y="2381250"/>
            <a:chExt cx="781050" cy="787400"/>
          </a:xfrm>
        </p:grpSpPr>
        <p:sp>
          <p:nvSpPr>
            <p:cNvPr id="7" name="椭圆 6"/>
            <p:cNvSpPr/>
            <p:nvPr/>
          </p:nvSpPr>
          <p:spPr>
            <a:xfrm>
              <a:off x="5610225" y="2381250"/>
              <a:ext cx="762000" cy="762000"/>
            </a:xfrm>
            <a:prstGeom prst="ellips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5591175" y="2400300"/>
              <a:ext cx="781050" cy="768350"/>
            </a:xfrm>
            <a:prstGeom prst="rect">
              <a:avLst/>
            </a:prstGeom>
            <a:noFill/>
          </p:spPr>
          <p:txBody>
            <a:bodyPr wrap="square" rtlCol="0">
              <a:spAutoFit/>
            </a:bodyPr>
            <a:lstStyle/>
            <a:p>
              <a:r>
                <a:rPr lang="en-US" altLang="zh-CN" sz="4400" dirty="0">
                  <a:solidFill>
                    <a:schemeClr val="bg1"/>
                  </a:solidFill>
                </a:rPr>
                <a:t>10</a:t>
              </a:r>
              <a:endParaRPr lang="en-US" altLang="zh-CN" sz="4400" dirty="0">
                <a:solidFill>
                  <a:schemeClr val="bg1"/>
                </a:solidFill>
              </a:endParaRPr>
            </a:p>
          </p:txBody>
        </p:sp>
      </p:grpSp>
      <p:grpSp>
        <p:nvGrpSpPr>
          <p:cNvPr id="9" name="组合 8"/>
          <p:cNvGrpSpPr/>
          <p:nvPr/>
        </p:nvGrpSpPr>
        <p:grpSpPr>
          <a:xfrm>
            <a:off x="5591175" y="3771900"/>
            <a:ext cx="781050" cy="806450"/>
            <a:chOff x="5591175" y="3771900"/>
            <a:chExt cx="781050" cy="806450"/>
          </a:xfrm>
        </p:grpSpPr>
        <p:sp>
          <p:nvSpPr>
            <p:cNvPr id="10" name="椭圆 9"/>
            <p:cNvSpPr/>
            <p:nvPr/>
          </p:nvSpPr>
          <p:spPr>
            <a:xfrm>
              <a:off x="5610225" y="3771900"/>
              <a:ext cx="762000" cy="762000"/>
            </a:xfrm>
            <a:prstGeom prst="ellips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5591175" y="3810000"/>
              <a:ext cx="781050" cy="768350"/>
            </a:xfrm>
            <a:prstGeom prst="rect">
              <a:avLst/>
            </a:prstGeom>
            <a:noFill/>
          </p:spPr>
          <p:txBody>
            <a:bodyPr wrap="square" rtlCol="0">
              <a:spAutoFit/>
            </a:bodyPr>
            <a:lstStyle/>
            <a:p>
              <a:r>
                <a:rPr lang="en-US" altLang="zh-CN" sz="4400" dirty="0">
                  <a:solidFill>
                    <a:schemeClr val="bg1"/>
                  </a:solidFill>
                </a:rPr>
                <a:t>11</a:t>
              </a:r>
              <a:endParaRPr lang="en-US" altLang="zh-CN" sz="4400" dirty="0">
                <a:solidFill>
                  <a:schemeClr val="bg1"/>
                </a:solidFill>
              </a:endParaRPr>
            </a:p>
          </p:txBody>
        </p:sp>
      </p:grpSp>
      <p:grpSp>
        <p:nvGrpSpPr>
          <p:cNvPr id="12" name="组合 11"/>
          <p:cNvGrpSpPr/>
          <p:nvPr/>
        </p:nvGrpSpPr>
        <p:grpSpPr>
          <a:xfrm>
            <a:off x="5591175" y="5162550"/>
            <a:ext cx="781050" cy="779959"/>
            <a:chOff x="5591175" y="5162550"/>
            <a:chExt cx="781050" cy="779959"/>
          </a:xfrm>
        </p:grpSpPr>
        <p:sp>
          <p:nvSpPr>
            <p:cNvPr id="13" name="椭圆 12"/>
            <p:cNvSpPr/>
            <p:nvPr/>
          </p:nvSpPr>
          <p:spPr>
            <a:xfrm>
              <a:off x="5610225" y="5162550"/>
              <a:ext cx="762000" cy="762000"/>
            </a:xfrm>
            <a:prstGeom prst="ellips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p:nvSpPr>
          <p:spPr>
            <a:xfrm>
              <a:off x="5591175" y="5174159"/>
              <a:ext cx="781050" cy="768350"/>
            </a:xfrm>
            <a:prstGeom prst="rect">
              <a:avLst/>
            </a:prstGeom>
            <a:noFill/>
          </p:spPr>
          <p:txBody>
            <a:bodyPr wrap="square" rtlCol="0">
              <a:spAutoFit/>
            </a:bodyPr>
            <a:lstStyle/>
            <a:p>
              <a:r>
                <a:rPr lang="en-US" altLang="zh-CN" sz="4400" dirty="0" smtClean="0">
                  <a:solidFill>
                    <a:schemeClr val="bg1"/>
                  </a:solidFill>
                </a:rPr>
                <a:t>12</a:t>
              </a:r>
              <a:endParaRPr lang="zh-CN" altLang="en-US" sz="4400" dirty="0">
                <a:solidFill>
                  <a:schemeClr val="bg1"/>
                </a:solidFill>
              </a:endParaRPr>
            </a:p>
          </p:txBody>
        </p:sp>
      </p:grpSp>
      <p:sp>
        <p:nvSpPr>
          <p:cNvPr id="15" name="文本框 14"/>
          <p:cNvSpPr txBox="1"/>
          <p:nvPr/>
        </p:nvSpPr>
        <p:spPr>
          <a:xfrm>
            <a:off x="6767195" y="2553335"/>
            <a:ext cx="4702810" cy="521970"/>
          </a:xfrm>
          <a:prstGeom prst="rect">
            <a:avLst/>
          </a:prstGeom>
          <a:noFill/>
        </p:spPr>
        <p:txBody>
          <a:bodyPr wrap="square" rtlCol="0">
            <a:spAutoFit/>
          </a:bodyPr>
          <a:lstStyle/>
          <a:p>
            <a:r>
              <a:rPr lang="en-US" altLang="zh-CN" sz="2800" b="1" dirty="0" smtClean="0">
                <a:solidFill>
                  <a:schemeClr val="bg1"/>
                </a:solidFill>
                <a:latin typeface="微软雅黑" panose="020B0503020204020204" pitchFamily="34" charset="-122"/>
                <a:ea typeface="微软雅黑" panose="020B0503020204020204" pitchFamily="34" charset="-122"/>
                <a:sym typeface="+mn-ea"/>
              </a:rPr>
              <a:t>Python</a:t>
            </a:r>
            <a:r>
              <a:rPr lang="zh-CN" altLang="en-US" sz="2800" b="1" dirty="0" smtClean="0">
                <a:solidFill>
                  <a:schemeClr val="bg1"/>
                </a:solidFill>
                <a:latin typeface="微软雅黑" panose="020B0503020204020204" pitchFamily="34" charset="-122"/>
                <a:ea typeface="微软雅黑" panose="020B0503020204020204" pitchFamily="34" charset="-122"/>
                <a:sym typeface="+mn-ea"/>
              </a:rPr>
              <a:t>的数据库操作</a:t>
            </a:r>
            <a:endParaRPr lang="en-US" altLang="zh-CN" sz="2800" b="1" dirty="0" smtClean="0">
              <a:solidFill>
                <a:schemeClr val="bg1"/>
              </a:solidFill>
              <a:latin typeface="微软雅黑" panose="020B0503020204020204" pitchFamily="34" charset="-122"/>
              <a:ea typeface="微软雅黑" panose="020B0503020204020204" pitchFamily="34" charset="-122"/>
              <a:sym typeface="+mn-ea"/>
            </a:endParaRPr>
          </a:p>
        </p:txBody>
      </p:sp>
      <p:sp>
        <p:nvSpPr>
          <p:cNvPr id="16" name="文本框 15"/>
          <p:cNvSpPr txBox="1"/>
          <p:nvPr/>
        </p:nvSpPr>
        <p:spPr>
          <a:xfrm>
            <a:off x="6809105" y="3933190"/>
            <a:ext cx="4618355" cy="521970"/>
          </a:xfrm>
          <a:prstGeom prst="rect">
            <a:avLst/>
          </a:prstGeom>
          <a:noFill/>
        </p:spPr>
        <p:txBody>
          <a:bodyPr wrap="square" rtlCol="0">
            <a:spAutoFit/>
          </a:bodyPr>
          <a:lstStyle/>
          <a:p>
            <a:r>
              <a:rPr lang="en-US" altLang="zh-CN" sz="2800" b="1" dirty="0" smtClean="0">
                <a:solidFill>
                  <a:schemeClr val="bg1"/>
                </a:solidFill>
                <a:latin typeface="微软雅黑" panose="020B0503020204020204" pitchFamily="34" charset="-122"/>
                <a:ea typeface="微软雅黑" panose="020B0503020204020204" pitchFamily="34" charset="-122"/>
                <a:sym typeface="+mn-ea"/>
              </a:rPr>
              <a:t>Python</a:t>
            </a:r>
            <a:r>
              <a:rPr lang="zh-CN" altLang="en-US" sz="2800" b="1" dirty="0" smtClean="0">
                <a:solidFill>
                  <a:schemeClr val="bg1"/>
                </a:solidFill>
                <a:latin typeface="微软雅黑" panose="020B0503020204020204" pitchFamily="34" charset="-122"/>
                <a:ea typeface="微软雅黑" panose="020B0503020204020204" pitchFamily="34" charset="-122"/>
                <a:sym typeface="+mn-ea"/>
              </a:rPr>
              <a:t>的自动化运维</a:t>
            </a:r>
            <a:endParaRPr lang="zh-CN" altLang="en-US" sz="2800" b="1" dirty="0" smtClean="0">
              <a:solidFill>
                <a:schemeClr val="bg1"/>
              </a:solidFill>
              <a:latin typeface="微软雅黑" panose="020B0503020204020204" pitchFamily="34" charset="-122"/>
              <a:ea typeface="微软雅黑" panose="020B0503020204020204" pitchFamily="34" charset="-122"/>
            </a:endParaRPr>
          </a:p>
        </p:txBody>
      </p:sp>
      <p:sp>
        <p:nvSpPr>
          <p:cNvPr id="18" name="文本框 17"/>
          <p:cNvSpPr txBox="1"/>
          <p:nvPr/>
        </p:nvSpPr>
        <p:spPr>
          <a:xfrm>
            <a:off x="6809105" y="5297170"/>
            <a:ext cx="4618990" cy="521970"/>
          </a:xfrm>
          <a:prstGeom prst="rect">
            <a:avLst/>
          </a:prstGeom>
          <a:noFill/>
        </p:spPr>
        <p:txBody>
          <a:bodyPr wrap="square" rtlCol="0">
            <a:spAutoFit/>
          </a:bodyPr>
          <a:lstStyle/>
          <a:p>
            <a:r>
              <a:rPr lang="en-US" altLang="zh-CN" sz="2800" b="1" dirty="0" smtClean="0">
                <a:solidFill>
                  <a:schemeClr val="bg1"/>
                </a:solidFill>
                <a:latin typeface="微软雅黑" panose="020B0503020204020204" pitchFamily="34" charset="-122"/>
                <a:ea typeface="微软雅黑" panose="020B0503020204020204" pitchFamily="34" charset="-122"/>
                <a:sym typeface="+mn-ea"/>
              </a:rPr>
              <a:t>Python</a:t>
            </a:r>
            <a:r>
              <a:rPr lang="zh-CN" altLang="en-US" sz="2800" b="1" dirty="0" smtClean="0">
                <a:solidFill>
                  <a:schemeClr val="bg1"/>
                </a:solidFill>
                <a:latin typeface="微软雅黑" panose="020B0503020204020204" pitchFamily="34" charset="-122"/>
                <a:ea typeface="微软雅黑" panose="020B0503020204020204" pitchFamily="34" charset="-122"/>
                <a:sym typeface="+mn-ea"/>
              </a:rPr>
              <a:t>的自动化测试</a:t>
            </a:r>
            <a:endParaRPr lang="zh-CN" altLang="en-US" sz="2800" b="1" dirty="0" smtClean="0">
              <a:solidFill>
                <a:schemeClr val="bg1"/>
              </a:solidFill>
              <a:latin typeface="微软雅黑" panose="020B0503020204020204" pitchFamily="34" charset="-122"/>
              <a:ea typeface="微软雅黑" panose="020B0503020204020204" pitchFamily="34" charset="-122"/>
            </a:endParaRPr>
          </a:p>
        </p:txBody>
      </p:sp>
      <p:sp>
        <p:nvSpPr>
          <p:cNvPr id="20" name="文本框 19"/>
          <p:cNvSpPr txBox="1"/>
          <p:nvPr/>
        </p:nvSpPr>
        <p:spPr>
          <a:xfrm>
            <a:off x="6809105" y="1110625"/>
            <a:ext cx="4305300" cy="521970"/>
          </a:xfrm>
          <a:prstGeom prst="rect">
            <a:avLst/>
          </a:prstGeom>
          <a:noFill/>
        </p:spPr>
        <p:txBody>
          <a:bodyPr wrap="square" rtlCol="0">
            <a:spAutoFit/>
          </a:bodyPr>
          <a:lstStyle/>
          <a:p>
            <a:r>
              <a:rPr lang="en-US" altLang="zh-CN" sz="2800" b="1" dirty="0" smtClean="0">
                <a:solidFill>
                  <a:schemeClr val="bg1"/>
                </a:solidFill>
                <a:latin typeface="微软雅黑" panose="020B0503020204020204" pitchFamily="34" charset="-122"/>
                <a:ea typeface="微软雅黑" panose="020B0503020204020204" pitchFamily="34" charset="-122"/>
                <a:sym typeface="+mn-ea"/>
              </a:rPr>
              <a:t>Python</a:t>
            </a:r>
            <a:r>
              <a:rPr lang="zh-CN" altLang="en-US" sz="2800" b="1" dirty="0" smtClean="0">
                <a:solidFill>
                  <a:schemeClr val="bg1"/>
                </a:solidFill>
                <a:latin typeface="微软雅黑" panose="020B0503020204020204" pitchFamily="34" charset="-122"/>
                <a:ea typeface="微软雅黑" panose="020B0503020204020204" pitchFamily="34" charset="-122"/>
                <a:sym typeface="+mn-ea"/>
              </a:rPr>
              <a:t>的</a:t>
            </a:r>
            <a:r>
              <a:rPr lang="zh-CN" sz="2800" b="1" dirty="0" smtClean="0">
                <a:solidFill>
                  <a:schemeClr val="bg1"/>
                </a:solidFill>
                <a:latin typeface="微软雅黑" panose="020B0503020204020204" pitchFamily="34" charset="-122"/>
                <a:ea typeface="微软雅黑" panose="020B0503020204020204" pitchFamily="34" charset="-122"/>
                <a:sym typeface="+mn-ea"/>
              </a:rPr>
              <a:t>科学计算</a:t>
            </a:r>
            <a:endParaRPr lang="zh-CN" sz="2800" b="1" dirty="0" smtClean="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4000">
        <p14:vortex dir="r"/>
      </p:transition>
    </mc:Choice>
    <mc:Fallback>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28650" y="3075055"/>
            <a:ext cx="2514600" cy="706755"/>
          </a:xfrm>
          <a:prstGeom prst="rect">
            <a:avLst/>
          </a:prstGeom>
          <a:noFill/>
        </p:spPr>
        <p:txBody>
          <a:bodyPr wrap="square" rtlCol="0">
            <a:spAutoFit/>
          </a:bodyPr>
          <a:lstStyle/>
          <a:p>
            <a:r>
              <a:rPr lang="zh-CN" altLang="en-US" sz="4000" b="1" dirty="0" smtClean="0">
                <a:solidFill>
                  <a:schemeClr val="bg1"/>
                </a:solidFill>
                <a:sym typeface="+mn-ea"/>
              </a:rPr>
              <a:t>目录</a:t>
            </a:r>
            <a:endParaRPr lang="zh-CN" altLang="en-US" sz="4000" b="1" dirty="0">
              <a:solidFill>
                <a:schemeClr val="bg1"/>
              </a:solidFill>
            </a:endParaRPr>
          </a:p>
        </p:txBody>
      </p:sp>
      <p:grpSp>
        <p:nvGrpSpPr>
          <p:cNvPr id="3" name="组合 2"/>
          <p:cNvGrpSpPr/>
          <p:nvPr/>
        </p:nvGrpSpPr>
        <p:grpSpPr>
          <a:xfrm>
            <a:off x="5591175" y="990600"/>
            <a:ext cx="781050" cy="768350"/>
            <a:chOff x="5591175" y="990600"/>
            <a:chExt cx="781050" cy="768350"/>
          </a:xfrm>
        </p:grpSpPr>
        <p:sp>
          <p:nvSpPr>
            <p:cNvPr id="4" name="椭圆 3"/>
            <p:cNvSpPr/>
            <p:nvPr/>
          </p:nvSpPr>
          <p:spPr>
            <a:xfrm>
              <a:off x="5610225" y="990600"/>
              <a:ext cx="762000" cy="762000"/>
            </a:xfrm>
            <a:prstGeom prst="ellips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5591175" y="990600"/>
              <a:ext cx="781050" cy="768350"/>
            </a:xfrm>
            <a:prstGeom prst="rect">
              <a:avLst/>
            </a:prstGeom>
            <a:noFill/>
          </p:spPr>
          <p:txBody>
            <a:bodyPr wrap="square" rtlCol="0">
              <a:spAutoFit/>
            </a:bodyPr>
            <a:lstStyle/>
            <a:p>
              <a:r>
                <a:rPr lang="en-US" altLang="zh-CN" sz="4400" dirty="0" smtClean="0">
                  <a:solidFill>
                    <a:schemeClr val="bg1"/>
                  </a:solidFill>
                </a:rPr>
                <a:t>13</a:t>
              </a:r>
              <a:endParaRPr lang="zh-CN" altLang="en-US" sz="4400" dirty="0">
                <a:solidFill>
                  <a:schemeClr val="bg1"/>
                </a:solidFill>
              </a:endParaRPr>
            </a:p>
          </p:txBody>
        </p:sp>
      </p:grpSp>
      <p:grpSp>
        <p:nvGrpSpPr>
          <p:cNvPr id="6" name="组合 5"/>
          <p:cNvGrpSpPr/>
          <p:nvPr/>
        </p:nvGrpSpPr>
        <p:grpSpPr>
          <a:xfrm>
            <a:off x="5591175" y="2381250"/>
            <a:ext cx="781050" cy="787400"/>
            <a:chOff x="5591175" y="2381250"/>
            <a:chExt cx="781050" cy="787400"/>
          </a:xfrm>
        </p:grpSpPr>
        <p:sp>
          <p:nvSpPr>
            <p:cNvPr id="7" name="椭圆 6"/>
            <p:cNvSpPr/>
            <p:nvPr/>
          </p:nvSpPr>
          <p:spPr>
            <a:xfrm>
              <a:off x="5610225" y="2381250"/>
              <a:ext cx="762000" cy="762000"/>
            </a:xfrm>
            <a:prstGeom prst="ellips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5591175" y="2400300"/>
              <a:ext cx="781050" cy="768350"/>
            </a:xfrm>
            <a:prstGeom prst="rect">
              <a:avLst/>
            </a:prstGeom>
            <a:noFill/>
          </p:spPr>
          <p:txBody>
            <a:bodyPr wrap="square" rtlCol="0">
              <a:spAutoFit/>
            </a:bodyPr>
            <a:lstStyle/>
            <a:p>
              <a:r>
                <a:rPr lang="en-US" altLang="zh-CN" sz="4400" dirty="0">
                  <a:solidFill>
                    <a:schemeClr val="bg1"/>
                  </a:solidFill>
                </a:rPr>
                <a:t>14</a:t>
              </a:r>
              <a:endParaRPr lang="en-US" altLang="zh-CN" sz="4400" dirty="0">
                <a:solidFill>
                  <a:schemeClr val="bg1"/>
                </a:solidFill>
              </a:endParaRPr>
            </a:p>
          </p:txBody>
        </p:sp>
      </p:grpSp>
      <p:grpSp>
        <p:nvGrpSpPr>
          <p:cNvPr id="9" name="组合 8"/>
          <p:cNvGrpSpPr/>
          <p:nvPr/>
        </p:nvGrpSpPr>
        <p:grpSpPr>
          <a:xfrm>
            <a:off x="5591175" y="3771900"/>
            <a:ext cx="781050" cy="806450"/>
            <a:chOff x="5591175" y="3771900"/>
            <a:chExt cx="781050" cy="806450"/>
          </a:xfrm>
        </p:grpSpPr>
        <p:sp>
          <p:nvSpPr>
            <p:cNvPr id="10" name="椭圆 9"/>
            <p:cNvSpPr/>
            <p:nvPr/>
          </p:nvSpPr>
          <p:spPr>
            <a:xfrm>
              <a:off x="5610225" y="3771900"/>
              <a:ext cx="762000" cy="762000"/>
            </a:xfrm>
            <a:prstGeom prst="ellips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5591175" y="3810000"/>
              <a:ext cx="781050" cy="768350"/>
            </a:xfrm>
            <a:prstGeom prst="rect">
              <a:avLst/>
            </a:prstGeom>
            <a:noFill/>
          </p:spPr>
          <p:txBody>
            <a:bodyPr wrap="square" rtlCol="0">
              <a:spAutoFit/>
            </a:bodyPr>
            <a:lstStyle/>
            <a:p>
              <a:r>
                <a:rPr lang="en-US" altLang="zh-CN" sz="4400" dirty="0">
                  <a:solidFill>
                    <a:schemeClr val="bg1"/>
                  </a:solidFill>
                </a:rPr>
                <a:t>15</a:t>
              </a:r>
              <a:endParaRPr lang="en-US" altLang="zh-CN" sz="4400" dirty="0">
                <a:solidFill>
                  <a:schemeClr val="bg1"/>
                </a:solidFill>
              </a:endParaRPr>
            </a:p>
          </p:txBody>
        </p:sp>
      </p:grpSp>
      <p:grpSp>
        <p:nvGrpSpPr>
          <p:cNvPr id="12" name="组合 11"/>
          <p:cNvGrpSpPr/>
          <p:nvPr/>
        </p:nvGrpSpPr>
        <p:grpSpPr>
          <a:xfrm>
            <a:off x="5591175" y="5162550"/>
            <a:ext cx="781050" cy="779959"/>
            <a:chOff x="5591175" y="5162550"/>
            <a:chExt cx="781050" cy="779959"/>
          </a:xfrm>
        </p:grpSpPr>
        <p:sp>
          <p:nvSpPr>
            <p:cNvPr id="13" name="椭圆 12"/>
            <p:cNvSpPr/>
            <p:nvPr/>
          </p:nvSpPr>
          <p:spPr>
            <a:xfrm>
              <a:off x="5610225" y="5162550"/>
              <a:ext cx="762000" cy="762000"/>
            </a:xfrm>
            <a:prstGeom prst="ellips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p:nvSpPr>
          <p:spPr>
            <a:xfrm>
              <a:off x="5591175" y="5174159"/>
              <a:ext cx="781050" cy="768350"/>
            </a:xfrm>
            <a:prstGeom prst="rect">
              <a:avLst/>
            </a:prstGeom>
            <a:noFill/>
          </p:spPr>
          <p:txBody>
            <a:bodyPr wrap="square" rtlCol="0">
              <a:spAutoFit/>
            </a:bodyPr>
            <a:lstStyle/>
            <a:p>
              <a:r>
                <a:rPr lang="en-US" altLang="zh-CN" sz="4400" dirty="0" smtClean="0">
                  <a:solidFill>
                    <a:schemeClr val="bg1"/>
                  </a:solidFill>
                </a:rPr>
                <a:t>16</a:t>
              </a:r>
              <a:endParaRPr lang="zh-CN" altLang="en-US" sz="4400" dirty="0">
                <a:solidFill>
                  <a:schemeClr val="bg1"/>
                </a:solidFill>
              </a:endParaRPr>
            </a:p>
          </p:txBody>
        </p:sp>
      </p:grpSp>
      <p:sp>
        <p:nvSpPr>
          <p:cNvPr id="15" name="文本框 14"/>
          <p:cNvSpPr txBox="1"/>
          <p:nvPr/>
        </p:nvSpPr>
        <p:spPr>
          <a:xfrm>
            <a:off x="6767195" y="2553335"/>
            <a:ext cx="5052060" cy="521970"/>
          </a:xfrm>
          <a:prstGeom prst="rect">
            <a:avLst/>
          </a:prstGeom>
          <a:noFill/>
        </p:spPr>
        <p:txBody>
          <a:bodyPr wrap="square" rtlCol="0">
            <a:spAutoFit/>
          </a:bodyPr>
          <a:lstStyle/>
          <a:p>
            <a:r>
              <a:rPr lang="en-US" altLang="zh-CN" sz="2800" b="1" dirty="0" smtClean="0">
                <a:solidFill>
                  <a:schemeClr val="bg1"/>
                </a:solidFill>
                <a:latin typeface="微软雅黑" panose="020B0503020204020204" pitchFamily="34" charset="-122"/>
                <a:ea typeface="微软雅黑" panose="020B0503020204020204" pitchFamily="34" charset="-122"/>
                <a:sym typeface="+mn-ea"/>
              </a:rPr>
              <a:t>Python</a:t>
            </a:r>
            <a:r>
              <a:rPr lang="zh-CN" altLang="en-US" sz="2800" b="1" dirty="0" smtClean="0">
                <a:solidFill>
                  <a:schemeClr val="bg1"/>
                </a:solidFill>
                <a:latin typeface="微软雅黑" panose="020B0503020204020204" pitchFamily="34" charset="-122"/>
                <a:ea typeface="微软雅黑" panose="020B0503020204020204" pitchFamily="34" charset="-122"/>
                <a:sym typeface="+mn-ea"/>
              </a:rPr>
              <a:t>的持续集成工具链</a:t>
            </a:r>
            <a:endParaRPr lang="en-US" altLang="zh-CN" sz="2800" b="1" dirty="0" smtClean="0">
              <a:solidFill>
                <a:schemeClr val="bg1"/>
              </a:solidFill>
              <a:latin typeface="微软雅黑" panose="020B0503020204020204" pitchFamily="34" charset="-122"/>
              <a:ea typeface="微软雅黑" panose="020B0503020204020204" pitchFamily="34" charset="-122"/>
              <a:sym typeface="+mn-ea"/>
            </a:endParaRPr>
          </a:p>
        </p:txBody>
      </p:sp>
      <p:sp>
        <p:nvSpPr>
          <p:cNvPr id="16" name="文本框 15"/>
          <p:cNvSpPr txBox="1"/>
          <p:nvPr/>
        </p:nvSpPr>
        <p:spPr>
          <a:xfrm>
            <a:off x="6809105" y="3933190"/>
            <a:ext cx="4618355" cy="521970"/>
          </a:xfrm>
          <a:prstGeom prst="rect">
            <a:avLst/>
          </a:prstGeom>
          <a:noFill/>
        </p:spPr>
        <p:txBody>
          <a:bodyPr wrap="square" rtlCol="0">
            <a:spAutoFit/>
          </a:bodyPr>
          <a:lstStyle/>
          <a:p>
            <a:r>
              <a:rPr lang="en-US" altLang="zh-CN" sz="2800" b="1" dirty="0" smtClean="0">
                <a:solidFill>
                  <a:schemeClr val="bg1"/>
                </a:solidFill>
                <a:latin typeface="微软雅黑" panose="020B0503020204020204" pitchFamily="34" charset="-122"/>
                <a:ea typeface="微软雅黑" panose="020B0503020204020204" pitchFamily="34" charset="-122"/>
                <a:sym typeface="+mn-ea"/>
              </a:rPr>
              <a:t>Python</a:t>
            </a:r>
            <a:r>
              <a:rPr lang="zh-CN" altLang="en-US" sz="2800" b="1" dirty="0" smtClean="0">
                <a:solidFill>
                  <a:schemeClr val="bg1"/>
                </a:solidFill>
                <a:latin typeface="微软雅黑" panose="020B0503020204020204" pitchFamily="34" charset="-122"/>
                <a:ea typeface="微软雅黑" panose="020B0503020204020204" pitchFamily="34" charset="-122"/>
                <a:sym typeface="+mn-ea"/>
              </a:rPr>
              <a:t>的游戏编程</a:t>
            </a:r>
            <a:endParaRPr lang="zh-CN" altLang="en-US" sz="2800" b="1" dirty="0" smtClean="0">
              <a:solidFill>
                <a:schemeClr val="bg1"/>
              </a:solidFill>
              <a:latin typeface="微软雅黑" panose="020B0503020204020204" pitchFamily="34" charset="-122"/>
              <a:ea typeface="微软雅黑" panose="020B0503020204020204" pitchFamily="34" charset="-122"/>
            </a:endParaRPr>
          </a:p>
        </p:txBody>
      </p:sp>
      <p:sp>
        <p:nvSpPr>
          <p:cNvPr id="18" name="文本框 17"/>
          <p:cNvSpPr txBox="1"/>
          <p:nvPr/>
        </p:nvSpPr>
        <p:spPr>
          <a:xfrm>
            <a:off x="6809105" y="5297170"/>
            <a:ext cx="4618990" cy="521970"/>
          </a:xfrm>
          <a:prstGeom prst="rect">
            <a:avLst/>
          </a:prstGeom>
          <a:noFill/>
        </p:spPr>
        <p:txBody>
          <a:bodyPr wrap="square" rtlCol="0">
            <a:spAutoFit/>
          </a:bodyPr>
          <a:lstStyle/>
          <a:p>
            <a:r>
              <a:rPr lang="en-US" altLang="zh-CN" sz="2800" b="1" dirty="0" smtClean="0">
                <a:solidFill>
                  <a:schemeClr val="bg1"/>
                </a:solidFill>
                <a:latin typeface="微软雅黑" panose="020B0503020204020204" pitchFamily="34" charset="-122"/>
                <a:ea typeface="微软雅黑" panose="020B0503020204020204" pitchFamily="34" charset="-122"/>
                <a:sym typeface="+mn-ea"/>
              </a:rPr>
              <a:t>Python</a:t>
            </a:r>
            <a:r>
              <a:rPr lang="zh-CN" altLang="en-US" sz="2800" b="1" dirty="0" smtClean="0">
                <a:solidFill>
                  <a:schemeClr val="bg1"/>
                </a:solidFill>
                <a:latin typeface="微软雅黑" panose="020B0503020204020204" pitchFamily="34" charset="-122"/>
                <a:ea typeface="微软雅黑" panose="020B0503020204020204" pitchFamily="34" charset="-122"/>
                <a:sym typeface="+mn-ea"/>
              </a:rPr>
              <a:t>的高性能编程</a:t>
            </a:r>
            <a:endParaRPr lang="zh-CN" altLang="en-US" sz="2800" b="1" dirty="0" smtClean="0">
              <a:solidFill>
                <a:schemeClr val="bg1"/>
              </a:solidFill>
              <a:latin typeface="微软雅黑" panose="020B0503020204020204" pitchFamily="34" charset="-122"/>
              <a:ea typeface="微软雅黑" panose="020B0503020204020204" pitchFamily="34" charset="-122"/>
            </a:endParaRPr>
          </a:p>
        </p:txBody>
      </p:sp>
      <p:sp>
        <p:nvSpPr>
          <p:cNvPr id="20" name="文本框 19"/>
          <p:cNvSpPr txBox="1"/>
          <p:nvPr/>
        </p:nvSpPr>
        <p:spPr>
          <a:xfrm>
            <a:off x="6809105" y="1110615"/>
            <a:ext cx="4438015" cy="521970"/>
          </a:xfrm>
          <a:prstGeom prst="rect">
            <a:avLst/>
          </a:prstGeom>
          <a:noFill/>
        </p:spPr>
        <p:txBody>
          <a:bodyPr wrap="square" rtlCol="0">
            <a:spAutoFit/>
          </a:bodyPr>
          <a:lstStyle/>
          <a:p>
            <a:r>
              <a:rPr lang="en-US" altLang="zh-CN" sz="2800" b="1" dirty="0" smtClean="0">
                <a:solidFill>
                  <a:schemeClr val="bg1"/>
                </a:solidFill>
                <a:latin typeface="微软雅黑" panose="020B0503020204020204" pitchFamily="34" charset="-122"/>
                <a:ea typeface="微软雅黑" panose="020B0503020204020204" pitchFamily="34" charset="-122"/>
                <a:sym typeface="+mn-ea"/>
              </a:rPr>
              <a:t>Python</a:t>
            </a:r>
            <a:r>
              <a:rPr lang="zh-CN" altLang="en-US" sz="2800" b="1" dirty="0" smtClean="0">
                <a:solidFill>
                  <a:schemeClr val="bg1"/>
                </a:solidFill>
                <a:latin typeface="微软雅黑" panose="020B0503020204020204" pitchFamily="34" charset="-122"/>
                <a:ea typeface="微软雅黑" panose="020B0503020204020204" pitchFamily="34" charset="-122"/>
                <a:sym typeface="+mn-ea"/>
              </a:rPr>
              <a:t>的数据可视化</a:t>
            </a:r>
            <a:endParaRPr lang="zh-CN" sz="2800" b="1" dirty="0" smtClean="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4000">
        <p14:vortex dir="r"/>
      </p:transition>
    </mc:Choice>
    <mc:Fallback>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205160" y="1372916"/>
            <a:ext cx="857250" cy="3154710"/>
          </a:xfrm>
          <a:prstGeom prst="rect">
            <a:avLst/>
          </a:prstGeom>
          <a:noFill/>
        </p:spPr>
        <p:txBody>
          <a:bodyPr wrap="square" rtlCol="0">
            <a:spAutoFit/>
          </a:bodyPr>
          <a:lstStyle/>
          <a:p>
            <a:r>
              <a:rPr lang="en-US" altLang="zh-CN" sz="19900" b="1" dirty="0" smtClean="0">
                <a:solidFill>
                  <a:schemeClr val="bg1"/>
                </a:solidFill>
              </a:rPr>
              <a:t>1</a:t>
            </a:r>
            <a:endParaRPr lang="zh-CN" altLang="en-US" sz="19900" b="1" dirty="0">
              <a:solidFill>
                <a:schemeClr val="bg1"/>
              </a:solidFill>
            </a:endParaRPr>
          </a:p>
        </p:txBody>
      </p:sp>
      <p:sp>
        <p:nvSpPr>
          <p:cNvPr id="3" name="文本框 2"/>
          <p:cNvSpPr txBox="1"/>
          <p:nvPr/>
        </p:nvSpPr>
        <p:spPr>
          <a:xfrm>
            <a:off x="5981700" y="2778865"/>
            <a:ext cx="4781550" cy="768350"/>
          </a:xfrm>
          <a:prstGeom prst="rect">
            <a:avLst/>
          </a:prstGeom>
          <a:noFill/>
        </p:spPr>
        <p:txBody>
          <a:bodyPr wrap="square" rtlCol="0">
            <a:spAutoFit/>
          </a:bodyPr>
          <a:lstStyle/>
          <a:p>
            <a:r>
              <a:rPr lang="zh-CN" altLang="en-US" sz="4400" b="1" dirty="0" smtClean="0">
                <a:solidFill>
                  <a:schemeClr val="bg1"/>
                </a:solidFill>
                <a:latin typeface="微软雅黑" panose="020B0503020204020204" pitchFamily="34" charset="-122"/>
                <a:ea typeface="微软雅黑" panose="020B0503020204020204" pitchFamily="34" charset="-122"/>
                <a:sym typeface="+mn-ea"/>
              </a:rPr>
              <a:t>什么</a:t>
            </a:r>
            <a:r>
              <a:rPr lang="en-US" altLang="zh-CN" sz="4400" b="1" dirty="0" smtClean="0">
                <a:solidFill>
                  <a:schemeClr val="bg1"/>
                </a:solidFill>
                <a:latin typeface="微软雅黑" panose="020B0503020204020204" pitchFamily="34" charset="-122"/>
                <a:ea typeface="微软雅黑" panose="020B0503020204020204" pitchFamily="34" charset="-122"/>
                <a:sym typeface="+mn-ea"/>
              </a:rPr>
              <a:t>Python</a:t>
            </a:r>
            <a:endParaRPr lang="en-US" altLang="zh-CN" sz="4400" b="1" dirty="0" smtClean="0">
              <a:solidFill>
                <a:schemeClr val="bg1"/>
              </a:solidFill>
              <a:effectLst>
                <a:glow rad="228600">
                  <a:schemeClr val="accent3">
                    <a:satMod val="175000"/>
                    <a:alpha val="40000"/>
                  </a:schemeClr>
                </a:glow>
              </a:effectLst>
              <a:latin typeface="微软雅黑" panose="020B0503020204020204" pitchFamily="34" charset="-122"/>
              <a:ea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p14:dur="4000">
        <p14:vortex dir="r"/>
      </p:transition>
    </mc:Choice>
    <mc:Fallback>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直接连接符 14"/>
          <p:cNvCxnSpPr/>
          <p:nvPr/>
        </p:nvCxnSpPr>
        <p:spPr>
          <a:xfrm>
            <a:off x="-1257300" y="762000"/>
            <a:ext cx="5086350" cy="0"/>
          </a:xfrm>
          <a:prstGeom prst="line">
            <a:avLst/>
          </a:prstGeom>
          <a:ln>
            <a:solidFill>
              <a:schemeClr val="bg1"/>
            </a:solidFill>
            <a:tailEnd type="oval" w="lg" len="lg"/>
          </a:ln>
          <a:effectLst>
            <a:glow rad="139700">
              <a:schemeClr val="accent3">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flipH="1">
            <a:off x="8343900" y="762000"/>
            <a:ext cx="5086350" cy="0"/>
          </a:xfrm>
          <a:prstGeom prst="line">
            <a:avLst/>
          </a:prstGeom>
          <a:ln>
            <a:solidFill>
              <a:schemeClr val="bg1"/>
            </a:solidFill>
            <a:tailEnd type="oval" w="lg" len="lg"/>
          </a:ln>
          <a:effectLst>
            <a:glow rad="139700">
              <a:schemeClr val="accent3">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4629150" y="500390"/>
            <a:ext cx="3314700" cy="460375"/>
          </a:xfrm>
          <a:prstGeom prst="rect">
            <a:avLst/>
          </a:prstGeom>
          <a:noFill/>
        </p:spPr>
        <p:txBody>
          <a:bodyPr wrap="square" rtlCol="0">
            <a:spAutoFit/>
          </a:bodyPr>
          <a:lstStyle/>
          <a:p>
            <a:r>
              <a:rPr lang="zh-CN" altLang="en-US" sz="2400" b="1" dirty="0" smtClean="0">
                <a:solidFill>
                  <a:schemeClr val="bg1"/>
                </a:solidFill>
                <a:effectLst>
                  <a:glow rad="228600">
                    <a:schemeClr val="accent1">
                      <a:satMod val="175000"/>
                      <a:alpha val="40000"/>
                    </a:schemeClr>
                  </a:glow>
                </a:effectLst>
                <a:latin typeface="微软雅黑" panose="020B0503020204020204" pitchFamily="34" charset="-122"/>
                <a:ea typeface="微软雅黑" panose="020B0503020204020204" pitchFamily="34" charset="-122"/>
                <a:sym typeface="+mn-ea"/>
              </a:rPr>
              <a:t>什么是</a:t>
            </a:r>
            <a:r>
              <a:rPr lang="en-US" altLang="zh-CN" sz="2400" b="1" dirty="0" smtClean="0">
                <a:solidFill>
                  <a:schemeClr val="bg1"/>
                </a:solidFill>
                <a:effectLst>
                  <a:glow rad="228600">
                    <a:schemeClr val="accent1">
                      <a:satMod val="175000"/>
                      <a:alpha val="40000"/>
                    </a:schemeClr>
                  </a:glow>
                </a:effectLst>
                <a:latin typeface="微软雅黑" panose="020B0503020204020204" pitchFamily="34" charset="-122"/>
                <a:ea typeface="微软雅黑" panose="020B0503020204020204" pitchFamily="34" charset="-122"/>
                <a:sym typeface="+mn-ea"/>
              </a:rPr>
              <a:t>python</a:t>
            </a:r>
            <a:endParaRPr lang="en-US" altLang="zh-CN" sz="2400" b="1" dirty="0" smtClean="0">
              <a:solidFill>
                <a:schemeClr val="bg1"/>
              </a:solidFill>
              <a:effectLst>
                <a:glow rad="228600">
                  <a:schemeClr val="accent1">
                    <a:satMod val="175000"/>
                    <a:alpha val="40000"/>
                  </a:schemeClr>
                </a:glow>
              </a:effectLst>
              <a:latin typeface="微软雅黑" panose="020B0503020204020204" pitchFamily="34" charset="-122"/>
              <a:ea typeface="微软雅黑" panose="020B0503020204020204" pitchFamily="34" charset="-122"/>
              <a:sym typeface="+mn-ea"/>
            </a:endParaRPr>
          </a:p>
        </p:txBody>
      </p:sp>
      <p:sp>
        <p:nvSpPr>
          <p:cNvPr id="19" name="矩形 18"/>
          <p:cNvSpPr/>
          <p:nvPr/>
        </p:nvSpPr>
        <p:spPr>
          <a:xfrm>
            <a:off x="5755005" y="2082165"/>
            <a:ext cx="5801360" cy="2693670"/>
          </a:xfrm>
          <a:prstGeom prst="rect">
            <a:avLst/>
          </a:prstGeom>
          <a:gradFill flip="none" rotWithShape="1">
            <a:gsLst>
              <a:gs pos="0">
                <a:schemeClr val="bg1">
                  <a:alpha val="50000"/>
                </a:schemeClr>
              </a:gs>
              <a:gs pos="32100">
                <a:schemeClr val="bg1">
                  <a:alpha val="30000"/>
                </a:schemeClr>
              </a:gs>
              <a:gs pos="71000">
                <a:schemeClr val="bg1">
                  <a:alpha val="20000"/>
                </a:schemeClr>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p:cNvSpPr txBox="1"/>
          <p:nvPr/>
        </p:nvSpPr>
        <p:spPr>
          <a:xfrm>
            <a:off x="5906135" y="2555875"/>
            <a:ext cx="6074410" cy="2266315"/>
          </a:xfrm>
          <a:prstGeom prst="rect">
            <a:avLst/>
          </a:prstGeom>
          <a:noFill/>
        </p:spPr>
        <p:txBody>
          <a:bodyPr wrap="square" lIns="68580" tIns="34290" rIns="68580" bIns="34290" rtlCol="0">
            <a:spAutoFit/>
          </a:bodyPr>
          <a:lstStyle/>
          <a:p>
            <a:pPr lvl="0" defTabSz="457200">
              <a:lnSpc>
                <a:spcPct val="130000"/>
              </a:lnSpc>
            </a:pPr>
            <a:r>
              <a:rPr lang="en-US" altLang="zh-CN" sz="1400" dirty="0">
                <a:solidFill>
                  <a:schemeClr val="bg1"/>
                </a:solidFill>
                <a:latin typeface="微软雅黑" panose="020B0503020204020204" pitchFamily="34" charset="-122"/>
                <a:ea typeface="微软雅黑" panose="020B0503020204020204" pitchFamily="34" charset="-122"/>
              </a:rPr>
              <a:t>      </a:t>
            </a:r>
            <a:r>
              <a:rPr lang="zh-CN" altLang="en-US" sz="2000" dirty="0">
                <a:solidFill>
                  <a:schemeClr val="bg1"/>
                </a:solidFill>
                <a:latin typeface="微软雅黑" panose="020B0503020204020204" pitchFamily="34" charset="-122"/>
                <a:ea typeface="微软雅黑" panose="020B0503020204020204" pitchFamily="34" charset="-122"/>
              </a:rPr>
              <a:t>Python 是一门有条理的和强大的面向对象的动态程序设计语言。</a:t>
            </a:r>
            <a:endParaRPr lang="zh-CN" altLang="en-US" sz="2000" dirty="0">
              <a:latin typeface="微软雅黑" panose="020B0503020204020204" pitchFamily="34" charset="-122"/>
              <a:ea typeface="微软雅黑" panose="020B0503020204020204" pitchFamily="34" charset="-122"/>
            </a:endParaRPr>
          </a:p>
          <a:p>
            <a:pPr lvl="0" defTabSz="457200">
              <a:lnSpc>
                <a:spcPct val="130000"/>
              </a:lnSpc>
            </a:pPr>
            <a:r>
              <a:rPr lang="zh-CN" altLang="en-US" sz="1400" dirty="0">
                <a:solidFill>
                  <a:schemeClr val="bg1"/>
                </a:solidFill>
                <a:latin typeface="微软雅黑" panose="020B0503020204020204" pitchFamily="34" charset="-122"/>
                <a:ea typeface="微软雅黑" panose="020B0503020204020204" pitchFamily="34" charset="-122"/>
                <a:sym typeface="+mn-ea"/>
              </a:rPr>
              <a:t>      Python 是一门简单易学且功能强大的编程语言。它拥有高效的高级数据结构，并且能够用简单而又高效的方式进行面向对象编程。Python 优雅的语法和动态类型，再结合它的解释性，使其在大多数平台的许多领域中成为编写脚本或开发应用程序的理想语言。</a:t>
            </a:r>
            <a:endParaRPr lang="zh-CN" altLang="en-US" sz="1400" dirty="0">
              <a:solidFill>
                <a:schemeClr val="bg1"/>
              </a:solidFill>
              <a:latin typeface="微软雅黑" panose="020B0503020204020204" pitchFamily="34" charset="-122"/>
              <a:ea typeface="微软雅黑" panose="020B0503020204020204" pitchFamily="34" charset="-122"/>
            </a:endParaRPr>
          </a:p>
          <a:p>
            <a:pPr lvl="0" defTabSz="457200">
              <a:lnSpc>
                <a:spcPct val="130000"/>
              </a:lnSpc>
            </a:pPr>
            <a:endParaRPr lang="zh-CN" altLang="en-US" sz="1400" dirty="0">
              <a:solidFill>
                <a:schemeClr val="bg1"/>
              </a:solidFill>
              <a:latin typeface="微软雅黑" panose="020B0503020204020204" pitchFamily="34" charset="-122"/>
              <a:ea typeface="微软雅黑" panose="020B0503020204020204" pitchFamily="34" charset="-122"/>
            </a:endParaRPr>
          </a:p>
        </p:txBody>
      </p:sp>
      <p:pic>
        <p:nvPicPr>
          <p:cNvPr id="12" name="图片 11"/>
          <p:cNvPicPr>
            <a:picLocks noChangeAspect="1"/>
          </p:cNvPicPr>
          <p:nvPr/>
        </p:nvPicPr>
        <p:blipFill>
          <a:blip r:embed="rId1"/>
          <a:stretch>
            <a:fillRect/>
          </a:stretch>
        </p:blipFill>
        <p:spPr>
          <a:xfrm>
            <a:off x="298450" y="1812290"/>
            <a:ext cx="5118100" cy="3234055"/>
          </a:xfrm>
          <a:prstGeom prst="rect">
            <a:avLst/>
          </a:prstGeom>
        </p:spPr>
      </p:pic>
      <p:sp>
        <p:nvSpPr>
          <p:cNvPr id="21" name="文本框 20"/>
          <p:cNvSpPr txBox="1"/>
          <p:nvPr/>
        </p:nvSpPr>
        <p:spPr>
          <a:xfrm>
            <a:off x="10055860" y="82550"/>
            <a:ext cx="2011680" cy="460375"/>
          </a:xfrm>
          <a:prstGeom prst="rect">
            <a:avLst/>
          </a:prstGeom>
          <a:noFill/>
        </p:spPr>
        <p:txBody>
          <a:bodyPr wrap="none" rtlCol="0" anchor="t">
            <a:spAutoFit/>
          </a:bodyPr>
          <a:p>
            <a:r>
              <a:rPr lang="zh-CN" altLang="en-US" sz="2400">
                <a:ln w="10160">
                  <a:solidFill>
                    <a:schemeClr val="accent5"/>
                  </a:solidFill>
                  <a:prstDash val="solid"/>
                </a:ln>
                <a:solidFill>
                  <a:srgbClr val="FFFFFF"/>
                </a:solidFill>
                <a:effectLst>
                  <a:outerShdw blurRad="38100" dist="22860" dir="5400000" algn="tl" rotWithShape="0">
                    <a:srgbClr val="000000">
                      <a:alpha val="30000"/>
                    </a:srgbClr>
                  </a:outerShdw>
                </a:effectLst>
                <a:sym typeface="+mn-ea"/>
              </a:rPr>
              <a:t>分享成就未来</a:t>
            </a:r>
            <a:endParaRPr lang="zh-CN" altLang="en-US" sz="2400">
              <a:ln w="10160">
                <a:solidFill>
                  <a:schemeClr val="accent5"/>
                </a:solidFill>
                <a:prstDash val="solid"/>
              </a:ln>
              <a:solidFill>
                <a:srgbClr val="FFFFFF"/>
              </a:solidFill>
              <a:effectLst>
                <a:outerShdw blurRad="38100" dist="22860" dir="5400000" algn="tl" rotWithShape="0">
                  <a:srgbClr val="000000">
                    <a:alpha val="30000"/>
                  </a:srgbClr>
                </a:outerShdw>
              </a:effectLst>
              <a:sym typeface="+mn-ea"/>
            </a:endParaRPr>
          </a:p>
        </p:txBody>
      </p:sp>
    </p:spTree>
  </p:cSld>
  <p:clrMapOvr>
    <a:masterClrMapping/>
  </p:clrMapOvr>
  <mc:AlternateContent xmlns:mc="http://schemas.openxmlformats.org/markup-compatibility/2006">
    <mc:Choice xmlns:p14="http://schemas.microsoft.com/office/powerpoint/2010/main" Requires="p14">
      <p:transition p14:dur="4000">
        <p14:vortex dir="r"/>
      </p:transition>
    </mc:Choice>
    <mc:Fallback>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直接连接符 14"/>
          <p:cNvCxnSpPr/>
          <p:nvPr/>
        </p:nvCxnSpPr>
        <p:spPr>
          <a:xfrm>
            <a:off x="-1257300" y="762000"/>
            <a:ext cx="5086350" cy="0"/>
          </a:xfrm>
          <a:prstGeom prst="line">
            <a:avLst/>
          </a:prstGeom>
          <a:ln>
            <a:solidFill>
              <a:schemeClr val="bg1"/>
            </a:solidFill>
            <a:tailEnd type="oval" w="lg" len="lg"/>
          </a:ln>
          <a:effectLst>
            <a:glow rad="139700">
              <a:schemeClr val="accent3">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flipH="1">
            <a:off x="8343900" y="762000"/>
            <a:ext cx="5086350" cy="0"/>
          </a:xfrm>
          <a:prstGeom prst="line">
            <a:avLst/>
          </a:prstGeom>
          <a:ln>
            <a:solidFill>
              <a:schemeClr val="bg1"/>
            </a:solidFill>
            <a:tailEnd type="oval" w="lg" len="lg"/>
          </a:ln>
          <a:effectLst>
            <a:glow rad="139700">
              <a:schemeClr val="accent3">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4349750" y="531495"/>
            <a:ext cx="3492500" cy="460375"/>
          </a:xfrm>
          <a:prstGeom prst="rect">
            <a:avLst/>
          </a:prstGeom>
          <a:noFill/>
        </p:spPr>
        <p:txBody>
          <a:bodyPr wrap="square" rtlCol="0">
            <a:spAutoFit/>
          </a:bodyPr>
          <a:lstStyle/>
          <a:p>
            <a:r>
              <a:rPr lang="en-US" altLang="zh-CN" sz="2400" b="1" dirty="0" smtClean="0">
                <a:solidFill>
                  <a:schemeClr val="bg1"/>
                </a:solidFill>
                <a:effectLst>
                  <a:glow rad="228600">
                    <a:schemeClr val="accent1">
                      <a:satMod val="175000"/>
                      <a:alpha val="40000"/>
                    </a:schemeClr>
                  </a:glow>
                </a:effectLst>
                <a:latin typeface="微软雅黑" panose="020B0503020204020204" pitchFamily="34" charset="-122"/>
                <a:ea typeface="微软雅黑" panose="020B0503020204020204" pitchFamily="34" charset="-122"/>
                <a:sym typeface="+mn-ea"/>
              </a:rPr>
              <a:t>python</a:t>
            </a:r>
            <a:r>
              <a:rPr lang="zh-CN" altLang="en-US" sz="2400" b="1" dirty="0" smtClean="0">
                <a:solidFill>
                  <a:schemeClr val="bg1"/>
                </a:solidFill>
                <a:effectLst>
                  <a:glow rad="228600">
                    <a:schemeClr val="accent1">
                      <a:satMod val="175000"/>
                      <a:alpha val="40000"/>
                    </a:schemeClr>
                  </a:glow>
                </a:effectLst>
                <a:latin typeface="微软雅黑" panose="020B0503020204020204" pitchFamily="34" charset="-122"/>
                <a:ea typeface="微软雅黑" panose="020B0503020204020204" pitchFamily="34" charset="-122"/>
                <a:sym typeface="+mn-ea"/>
              </a:rPr>
              <a:t>的</a:t>
            </a:r>
            <a:r>
              <a:rPr lang="en-US" altLang="zh-CN" sz="2400" b="1" dirty="0" smtClean="0">
                <a:solidFill>
                  <a:schemeClr val="bg1"/>
                </a:solidFill>
                <a:effectLst>
                  <a:glow rad="228600">
                    <a:schemeClr val="accent1">
                      <a:satMod val="175000"/>
                      <a:alpha val="40000"/>
                    </a:schemeClr>
                  </a:glow>
                </a:effectLst>
                <a:latin typeface="微软雅黑" panose="020B0503020204020204" pitchFamily="34" charset="-122"/>
                <a:ea typeface="微软雅黑" panose="020B0503020204020204" pitchFamily="34" charset="-122"/>
                <a:sym typeface="+mn-ea"/>
              </a:rPr>
              <a:t>优雅简洁</a:t>
            </a:r>
            <a:r>
              <a:rPr lang="zh-CN" altLang="en-US" sz="2400" b="1" dirty="0" smtClean="0">
                <a:solidFill>
                  <a:schemeClr val="bg1"/>
                </a:solidFill>
                <a:effectLst>
                  <a:glow rad="228600">
                    <a:schemeClr val="accent1">
                      <a:satMod val="175000"/>
                      <a:alpha val="40000"/>
                    </a:schemeClr>
                  </a:glow>
                </a:effectLst>
                <a:latin typeface="微软雅黑" panose="020B0503020204020204" pitchFamily="34" charset="-122"/>
                <a:ea typeface="微软雅黑" panose="020B0503020204020204" pitchFamily="34" charset="-122"/>
                <a:sym typeface="+mn-ea"/>
              </a:rPr>
              <a:t>高效</a:t>
            </a:r>
            <a:endParaRPr lang="zh-CN" altLang="en-US" sz="2400" b="1" dirty="0" smtClean="0">
              <a:solidFill>
                <a:schemeClr val="bg1"/>
              </a:solidFill>
              <a:effectLst>
                <a:glow rad="228600">
                  <a:schemeClr val="accent1">
                    <a:satMod val="175000"/>
                    <a:alpha val="40000"/>
                  </a:schemeClr>
                </a:glow>
              </a:effectLst>
              <a:latin typeface="微软雅黑" panose="020B0503020204020204" pitchFamily="34" charset="-122"/>
              <a:ea typeface="微软雅黑" panose="020B0503020204020204" pitchFamily="34" charset="-122"/>
              <a:sym typeface="+mn-ea"/>
            </a:endParaRPr>
          </a:p>
        </p:txBody>
      </p:sp>
      <p:sp>
        <p:nvSpPr>
          <p:cNvPr id="22" name="文本框 21"/>
          <p:cNvSpPr txBox="1"/>
          <p:nvPr/>
        </p:nvSpPr>
        <p:spPr>
          <a:xfrm>
            <a:off x="51435" y="1450975"/>
            <a:ext cx="6074410" cy="4541520"/>
          </a:xfrm>
          <a:prstGeom prst="rect">
            <a:avLst/>
          </a:prstGeom>
          <a:noFill/>
        </p:spPr>
        <p:txBody>
          <a:bodyPr wrap="square" lIns="68580" tIns="34290" rIns="68580" bIns="34290" rtlCol="0">
            <a:spAutoFit/>
          </a:bodyPr>
          <a:lstStyle/>
          <a:p>
            <a:pPr lvl="0" defTabSz="457200">
              <a:lnSpc>
                <a:spcPct val="130000"/>
              </a:lnSpc>
            </a:pPr>
            <a:r>
              <a:rPr lang="en-US" altLang="zh-CN" sz="1400" dirty="0">
                <a:solidFill>
                  <a:schemeClr val="bg1"/>
                </a:solidFill>
                <a:latin typeface="微软雅黑" panose="020B0503020204020204" pitchFamily="34" charset="-122"/>
                <a:ea typeface="微软雅黑" panose="020B0503020204020204" pitchFamily="34" charset="-122"/>
              </a:rPr>
              <a:t>      </a:t>
            </a:r>
            <a:r>
              <a:rPr lang="zh-CN" altLang="en-US" sz="1400" dirty="0">
                <a:solidFill>
                  <a:schemeClr val="bg1"/>
                </a:solidFill>
                <a:latin typeface="微软雅黑" panose="020B0503020204020204" pitchFamily="34" charset="-122"/>
                <a:ea typeface="微软雅黑" panose="020B0503020204020204" pitchFamily="34" charset="-122"/>
                <a:sym typeface="+mn-ea"/>
              </a:rPr>
              <a:t> JavaScript是精力充沛的狂热信徒，她愿意去寻找出任何荒谬的办法来跑的更快——即使会因此变得体积太庞大而无法干任何其它的事情。然而，你无法忽视她，因为她无处不在，你总能遇到她。幸运的是，当她变的有点失控时，她的胖朋友们会为你提醒她。</a:t>
            </a:r>
            <a:endParaRPr lang="zh-CN" altLang="en-US" sz="1400" dirty="0">
              <a:solidFill>
                <a:schemeClr val="bg1"/>
              </a:solidFill>
              <a:latin typeface="微软雅黑" panose="020B0503020204020204" pitchFamily="34" charset="-122"/>
              <a:ea typeface="微软雅黑" panose="020B0503020204020204" pitchFamily="34" charset="-122"/>
            </a:endParaRPr>
          </a:p>
          <a:p>
            <a:pPr lvl="0" defTabSz="457200">
              <a:lnSpc>
                <a:spcPct val="130000"/>
              </a:lnSpc>
            </a:pPr>
            <a:endParaRPr lang="en-US" altLang="zh-CN" sz="1400" dirty="0">
              <a:solidFill>
                <a:schemeClr val="bg1"/>
              </a:solidFill>
              <a:latin typeface="微软雅黑" panose="020B0503020204020204" pitchFamily="34" charset="-122"/>
              <a:ea typeface="微软雅黑" panose="020B0503020204020204" pitchFamily="34" charset="-122"/>
            </a:endParaRPr>
          </a:p>
          <a:p>
            <a:pPr lvl="0" defTabSz="457200">
              <a:lnSpc>
                <a:spcPct val="130000"/>
              </a:lnSpc>
            </a:pPr>
            <a:r>
              <a:rPr lang="en-US" altLang="zh-CN" sz="1400" dirty="0">
                <a:solidFill>
                  <a:schemeClr val="bg1"/>
                </a:solidFill>
                <a:latin typeface="微软雅黑" panose="020B0503020204020204" pitchFamily="34" charset="-122"/>
                <a:ea typeface="微软雅黑" panose="020B0503020204020204" pitchFamily="34" charset="-122"/>
              </a:rPr>
              <a:t>      Ruby 是一个略显丰满的女孩，但其令人窒息的甜蜜面容绝对会成为你一生的梦想，然而，当你最终得到了她，她却开始迅速发胖，你开始认识到了她华丽外表下所有恶劣的性格缺陷。你坚持认为事情会有好转，但事实却不是这样，你最终不得不苦恼的把所有时间都花在寻找新的能让她保持高兴的事情上。</a:t>
            </a:r>
            <a:endParaRPr lang="en-US" altLang="zh-CN" sz="1400" dirty="0">
              <a:solidFill>
                <a:schemeClr val="bg1"/>
              </a:solidFill>
              <a:latin typeface="微软雅黑" panose="020B0503020204020204" pitchFamily="34" charset="-122"/>
              <a:ea typeface="微软雅黑" panose="020B0503020204020204" pitchFamily="34" charset="-122"/>
            </a:endParaRPr>
          </a:p>
          <a:p>
            <a:pPr lvl="0" defTabSz="457200">
              <a:lnSpc>
                <a:spcPct val="130000"/>
              </a:lnSpc>
            </a:pPr>
            <a:endParaRPr lang="zh-CN" altLang="en-US" sz="1400" dirty="0">
              <a:solidFill>
                <a:schemeClr val="bg1"/>
              </a:solidFill>
              <a:latin typeface="微软雅黑" panose="020B0503020204020204" pitchFamily="34" charset="-122"/>
              <a:ea typeface="微软雅黑" panose="020B0503020204020204" pitchFamily="34" charset="-122"/>
            </a:endParaRPr>
          </a:p>
          <a:p>
            <a:pPr lvl="0" defTabSz="457200">
              <a:lnSpc>
                <a:spcPct val="130000"/>
              </a:lnSpc>
            </a:pPr>
            <a:r>
              <a:rPr lang="zh-CN" altLang="en-US" sz="1400" dirty="0">
                <a:solidFill>
                  <a:schemeClr val="bg1"/>
                </a:solidFill>
                <a:latin typeface="微软雅黑" panose="020B0503020204020204" pitchFamily="34" charset="-122"/>
                <a:ea typeface="微软雅黑" panose="020B0503020204020204" pitchFamily="34" charset="-122"/>
              </a:rPr>
              <a:t>       Java 是一个过于精于计算的生意场上的女人，她会盲目的遵循各种习惯风俗——不论它们是如何的相互矛盾和荒谬。虽然相貌平平，但你和她出门或做任何事情前都必须经过各种的礼节、复杂的装饰、规定的仪式。她通过各种方法、没完没了的自我宣传来保持一个好的名声。</a:t>
            </a:r>
            <a:endParaRPr lang="zh-CN" altLang="en-US" sz="1400" dirty="0">
              <a:solidFill>
                <a:schemeClr val="bg1"/>
              </a:solidFill>
              <a:latin typeface="微软雅黑" panose="020B0503020204020204" pitchFamily="34" charset="-122"/>
              <a:ea typeface="微软雅黑" panose="020B0503020204020204" pitchFamily="34" charset="-122"/>
            </a:endParaRPr>
          </a:p>
          <a:p>
            <a:pPr lvl="0" defTabSz="457200">
              <a:lnSpc>
                <a:spcPct val="130000"/>
              </a:lnSpc>
            </a:pP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6125845" y="1450975"/>
            <a:ext cx="6074410" cy="4262120"/>
          </a:xfrm>
          <a:prstGeom prst="rect">
            <a:avLst/>
          </a:prstGeom>
          <a:noFill/>
        </p:spPr>
        <p:txBody>
          <a:bodyPr wrap="square" lIns="68580" tIns="34290" rIns="68580" bIns="34290" rtlCol="0">
            <a:spAutoFit/>
          </a:bodyPr>
          <a:p>
            <a:pPr lvl="0" defTabSz="457200">
              <a:lnSpc>
                <a:spcPct val="130000"/>
              </a:lnSpc>
            </a:pPr>
            <a:r>
              <a:rPr lang="en-US" altLang="zh-CN" sz="1400" dirty="0">
                <a:solidFill>
                  <a:schemeClr val="bg1"/>
                </a:solidFill>
                <a:latin typeface="微软雅黑" panose="020B0503020204020204" pitchFamily="34" charset="-122"/>
                <a:ea typeface="微软雅黑" panose="020B0503020204020204" pitchFamily="34" charset="-122"/>
              </a:rPr>
              <a:t>      Python是大众情人，她体贴周到，魅力迷人，是一位好听众，更是伶牙俐齿，思想有见地，有时她会进入野外自我探索的旅途，在那里，她能彻底的自我再造，当她会来时，你看到的已经是完全另外一个人了。</a:t>
            </a:r>
            <a:endParaRPr lang="en-US" altLang="zh-CN" sz="1400" dirty="0">
              <a:solidFill>
                <a:schemeClr val="bg1"/>
              </a:solidFill>
              <a:latin typeface="微软雅黑" panose="020B0503020204020204" pitchFamily="34" charset="-122"/>
              <a:ea typeface="微软雅黑" panose="020B0503020204020204" pitchFamily="34" charset="-122"/>
            </a:endParaRPr>
          </a:p>
          <a:p>
            <a:pPr lvl="0" defTabSz="457200">
              <a:lnSpc>
                <a:spcPct val="130000"/>
              </a:lnSpc>
            </a:pPr>
            <a:endParaRPr lang="zh-CN" altLang="en-US" sz="1400" dirty="0">
              <a:solidFill>
                <a:schemeClr val="bg1"/>
              </a:solidFill>
              <a:latin typeface="微软雅黑" panose="020B0503020204020204" pitchFamily="34" charset="-122"/>
              <a:ea typeface="微软雅黑" panose="020B0503020204020204" pitchFamily="34" charset="-122"/>
            </a:endParaRPr>
          </a:p>
          <a:p>
            <a:pPr lvl="0" defTabSz="457200">
              <a:lnSpc>
                <a:spcPct val="130000"/>
              </a:lnSpc>
            </a:pPr>
            <a:r>
              <a:rPr lang="zh-CN" altLang="en-US" sz="1400" dirty="0">
                <a:solidFill>
                  <a:schemeClr val="bg1"/>
                </a:solidFill>
                <a:latin typeface="微软雅黑" panose="020B0503020204020204" pitchFamily="34" charset="-122"/>
                <a:ea typeface="微软雅黑" panose="020B0503020204020204" pitchFamily="34" charset="-122"/>
              </a:rPr>
              <a:t>     </a:t>
            </a:r>
            <a:endParaRPr lang="zh-CN" altLang="en-US" sz="1400" dirty="0">
              <a:solidFill>
                <a:schemeClr val="bg1"/>
              </a:solidFill>
              <a:latin typeface="微软雅黑" panose="020B0503020204020204" pitchFamily="34" charset="-122"/>
              <a:ea typeface="微软雅黑" panose="020B0503020204020204" pitchFamily="34" charset="-122"/>
            </a:endParaRPr>
          </a:p>
          <a:p>
            <a:pPr lvl="0" defTabSz="457200">
              <a:lnSpc>
                <a:spcPct val="130000"/>
              </a:lnSpc>
            </a:pPr>
            <a:r>
              <a:rPr lang="zh-CN" altLang="en-US" sz="1400" dirty="0">
                <a:solidFill>
                  <a:schemeClr val="bg1"/>
                </a:solidFill>
                <a:latin typeface="微软雅黑" panose="020B0503020204020204" pitchFamily="34" charset="-122"/>
                <a:ea typeface="微软雅黑" panose="020B0503020204020204" pitchFamily="34" charset="-122"/>
              </a:rPr>
              <a:t>     Lisp将会成为你事业上的导师，能在任何事情上为您提供理论方案，让你佩服的五体投地，但是，按她的方法做出的锤子不能直直钉入一个钉子。永远都是玄虚的思想，宏大的计划，跟着她，你会发现自已永远都只能住在桥洞里饿的瑟瑟发抖，直到她发现另外一个愿意为她花钱的傻瓜再为她可笑的追逐50年的风车。</a:t>
            </a:r>
            <a:endParaRPr lang="zh-CN" altLang="en-US" sz="1400" dirty="0">
              <a:solidFill>
                <a:schemeClr val="bg1"/>
              </a:solidFill>
              <a:latin typeface="微软雅黑" panose="020B0503020204020204" pitchFamily="34" charset="-122"/>
              <a:ea typeface="微软雅黑" panose="020B0503020204020204" pitchFamily="34" charset="-122"/>
            </a:endParaRPr>
          </a:p>
          <a:p>
            <a:pPr lvl="0" defTabSz="457200">
              <a:lnSpc>
                <a:spcPct val="130000"/>
              </a:lnSpc>
            </a:pPr>
            <a:endParaRPr lang="zh-CN" altLang="en-US" sz="1400" dirty="0">
              <a:solidFill>
                <a:schemeClr val="bg1"/>
              </a:solidFill>
              <a:latin typeface="微软雅黑" panose="020B0503020204020204" pitchFamily="34" charset="-122"/>
              <a:ea typeface="微软雅黑" panose="020B0503020204020204" pitchFamily="34" charset="-122"/>
            </a:endParaRPr>
          </a:p>
          <a:p>
            <a:pPr lvl="0" defTabSz="457200">
              <a:lnSpc>
                <a:spcPct val="130000"/>
              </a:lnSpc>
            </a:pPr>
            <a:r>
              <a:rPr lang="zh-CN" altLang="en-US" sz="1400" dirty="0">
                <a:solidFill>
                  <a:schemeClr val="bg1"/>
                </a:solidFill>
                <a:latin typeface="微软雅黑" panose="020B0503020204020204" pitchFamily="34" charset="-122"/>
                <a:ea typeface="微软雅黑" panose="020B0503020204020204" pitchFamily="34" charset="-122"/>
              </a:rPr>
              <a:t>     PHP是一个很平常的女孩，能真心的和你交谈。她超重，不是很聪明，皮肤不好，虽然化妆也不是很漂亮，每有流行事情她都在几年后才去追随，安于现状。你最终会勉强接受她。</a:t>
            </a:r>
            <a:endParaRPr lang="zh-CN" altLang="en-US" sz="1400" dirty="0">
              <a:solidFill>
                <a:schemeClr val="bg1"/>
              </a:solidFill>
              <a:latin typeface="微软雅黑" panose="020B0503020204020204" pitchFamily="34" charset="-122"/>
              <a:ea typeface="微软雅黑" panose="020B0503020204020204" pitchFamily="34" charset="-122"/>
            </a:endParaRPr>
          </a:p>
          <a:p>
            <a:pPr lvl="0" defTabSz="457200">
              <a:lnSpc>
                <a:spcPct val="130000"/>
              </a:lnSpc>
            </a:pP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10055860" y="82550"/>
            <a:ext cx="2011680" cy="460375"/>
          </a:xfrm>
          <a:prstGeom prst="rect">
            <a:avLst/>
          </a:prstGeom>
          <a:noFill/>
        </p:spPr>
        <p:txBody>
          <a:bodyPr wrap="none" rtlCol="0" anchor="t">
            <a:spAutoFit/>
          </a:bodyPr>
          <a:p>
            <a:r>
              <a:rPr lang="zh-CN" altLang="en-US" sz="2400">
                <a:ln w="10160">
                  <a:solidFill>
                    <a:schemeClr val="accent5"/>
                  </a:solidFill>
                  <a:prstDash val="solid"/>
                </a:ln>
                <a:solidFill>
                  <a:srgbClr val="FFFFFF"/>
                </a:solidFill>
                <a:effectLst>
                  <a:outerShdw blurRad="38100" dist="22860" dir="5400000" algn="tl" rotWithShape="0">
                    <a:srgbClr val="000000">
                      <a:alpha val="30000"/>
                    </a:srgbClr>
                  </a:outerShdw>
                </a:effectLst>
                <a:sym typeface="+mn-ea"/>
              </a:rPr>
              <a:t>分享成就未来</a:t>
            </a:r>
            <a:endParaRPr lang="zh-CN" altLang="en-US" sz="2400">
              <a:ln w="10160">
                <a:solidFill>
                  <a:schemeClr val="accent5"/>
                </a:solidFill>
                <a:prstDash val="solid"/>
              </a:ln>
              <a:solidFill>
                <a:srgbClr val="FFFFFF"/>
              </a:solidFill>
              <a:effectLst>
                <a:outerShdw blurRad="38100" dist="22860" dir="5400000" algn="tl" rotWithShape="0">
                  <a:srgbClr val="000000">
                    <a:alpha val="30000"/>
                  </a:srgbClr>
                </a:outerShdw>
              </a:effectLst>
              <a:sym typeface="+mn-ea"/>
            </a:endParaRPr>
          </a:p>
        </p:txBody>
      </p:sp>
    </p:spTree>
  </p:cSld>
  <p:clrMapOvr>
    <a:masterClrMapping/>
  </p:clrMapOvr>
  <mc:AlternateContent xmlns:mc="http://schemas.openxmlformats.org/markup-compatibility/2006">
    <mc:Choice xmlns:p14="http://schemas.microsoft.com/office/powerpoint/2010/main" Requires="p14">
      <p:transition p14:dur="4000">
        <p14:vortex dir="r"/>
      </p:transition>
    </mc:Choice>
    <mc:Fallback>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408430" y="3044825"/>
            <a:ext cx="9375140" cy="768350"/>
          </a:xfrm>
          <a:prstGeom prst="rect">
            <a:avLst/>
          </a:prstGeom>
          <a:noFill/>
        </p:spPr>
        <p:txBody>
          <a:bodyPr wrap="square" rtlCol="0">
            <a:spAutoFit/>
          </a:bodyPr>
          <a:lstStyle/>
          <a:p>
            <a:r>
              <a:rPr lang="zh-CN" altLang="en-US" sz="4400" b="1" dirty="0" smtClean="0">
                <a:solidFill>
                  <a:schemeClr val="bg1"/>
                </a:solidFill>
                <a:effectLst>
                  <a:glow rad="228600">
                    <a:schemeClr val="accent3">
                      <a:satMod val="175000"/>
                      <a:alpha val="40000"/>
                    </a:schemeClr>
                  </a:glow>
                </a:effectLst>
                <a:latin typeface="微软雅黑" panose="020B0503020204020204" pitchFamily="34" charset="-122"/>
                <a:ea typeface="微软雅黑" panose="020B0503020204020204" pitchFamily="34" charset="-122"/>
                <a:sym typeface="+mn-ea"/>
              </a:rPr>
              <a:t>更多请 Join us, Growing together</a:t>
            </a:r>
            <a:endParaRPr lang="zh-CN" altLang="en-US" sz="4400" b="1" dirty="0" smtClean="0">
              <a:solidFill>
                <a:schemeClr val="bg1"/>
              </a:solidFill>
              <a:effectLst>
                <a:glow rad="228600">
                  <a:schemeClr val="accent3">
                    <a:satMod val="175000"/>
                    <a:alpha val="40000"/>
                  </a:schemeClr>
                </a:glow>
              </a:effectLst>
              <a:latin typeface="微软雅黑" panose="020B0503020204020204" pitchFamily="34" charset="-122"/>
              <a:ea typeface="微软雅黑" panose="020B0503020204020204" pitchFamily="34" charset="-122"/>
              <a:sym typeface="+mn-ea"/>
            </a:endParaRPr>
          </a:p>
        </p:txBody>
      </p:sp>
      <p:sp>
        <p:nvSpPr>
          <p:cNvPr id="4" name="文本框 3"/>
          <p:cNvSpPr txBox="1"/>
          <p:nvPr/>
        </p:nvSpPr>
        <p:spPr>
          <a:xfrm>
            <a:off x="10055860" y="82550"/>
            <a:ext cx="2011680" cy="460375"/>
          </a:xfrm>
          <a:prstGeom prst="rect">
            <a:avLst/>
          </a:prstGeom>
          <a:noFill/>
        </p:spPr>
        <p:txBody>
          <a:bodyPr wrap="none" rtlCol="0" anchor="t">
            <a:spAutoFit/>
          </a:bodyPr>
          <a:p>
            <a:r>
              <a:rPr lang="zh-CN" altLang="en-US" sz="2400">
                <a:ln w="10160">
                  <a:solidFill>
                    <a:schemeClr val="accent5"/>
                  </a:solidFill>
                  <a:prstDash val="solid"/>
                </a:ln>
                <a:solidFill>
                  <a:srgbClr val="FFFFFF"/>
                </a:solidFill>
                <a:effectLst>
                  <a:outerShdw blurRad="38100" dist="22860" dir="5400000" algn="tl" rotWithShape="0">
                    <a:srgbClr val="000000">
                      <a:alpha val="30000"/>
                    </a:srgbClr>
                  </a:outerShdw>
                </a:effectLst>
                <a:sym typeface="+mn-ea"/>
              </a:rPr>
              <a:t>分享成就未来</a:t>
            </a:r>
            <a:endParaRPr lang="zh-CN" altLang="en-US" sz="2400">
              <a:ln w="10160">
                <a:solidFill>
                  <a:schemeClr val="accent5"/>
                </a:solidFill>
                <a:prstDash val="solid"/>
              </a:ln>
              <a:solidFill>
                <a:srgbClr val="FFFFFF"/>
              </a:solidFill>
              <a:effectLst>
                <a:outerShdw blurRad="38100" dist="22860" dir="5400000" algn="tl" rotWithShape="0">
                  <a:srgbClr val="000000">
                    <a:alpha val="30000"/>
                  </a:srgbClr>
                </a:outerShdw>
              </a:effectLst>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4000">
        <p:random/>
      </p:transition>
    </mc:Choice>
    <mc:Fallback>
      <p:transition spd="slow">
        <p:random/>
      </p:transition>
    </mc:Fallback>
  </mc:AlternateContent>
</p:sld>
</file>

<file path=ppt/theme/theme1.xml><?xml version="1.0" encoding="utf-8"?>
<a:theme xmlns:a="http://schemas.openxmlformats.org/drawingml/2006/main" name="自定义设计方案">
  <a:themeElements>
    <a:clrScheme name="自定义 43">
      <a:dk1>
        <a:sysClr val="windowText" lastClr="000000"/>
      </a:dk1>
      <a:lt1>
        <a:sysClr val="window" lastClr="FFFFFF"/>
      </a:lt1>
      <a:dk2>
        <a:srgbClr val="44546A"/>
      </a:dk2>
      <a:lt2>
        <a:srgbClr val="E7E6E6"/>
      </a:lt2>
      <a:accent1>
        <a:srgbClr val="00F2CA"/>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plus">
      <a:majorFont>
        <a:latin typeface="Calibri Light"/>
        <a:ea typeface="微软雅黑"/>
        <a:cs typeface=""/>
      </a:majorFont>
      <a:minorFont>
        <a:latin typeface="Calibri"/>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1430</Words>
  <Application>WPS 演示</Application>
  <PresentationFormat>宽屏</PresentationFormat>
  <Paragraphs>131</Paragraphs>
  <Slides>11</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11</vt:i4>
      </vt:variant>
    </vt:vector>
  </HeadingPairs>
  <TitlesOfParts>
    <vt:vector size="19" baseType="lpstr">
      <vt:lpstr>Arial</vt:lpstr>
      <vt:lpstr>宋体</vt:lpstr>
      <vt:lpstr>Wingdings</vt:lpstr>
      <vt:lpstr>Segoe UI Light</vt:lpstr>
      <vt:lpstr>微软雅黑</vt:lpstr>
      <vt:lpstr>Calibri</vt:lpstr>
      <vt:lpstr>Arial Unicode MS</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Asus</dc:creator>
  <cp:lastModifiedBy>丁江锋</cp:lastModifiedBy>
  <cp:revision>40</cp:revision>
  <dcterms:created xsi:type="dcterms:W3CDTF">2015-07-31T08:15:00Z</dcterms:created>
  <dcterms:modified xsi:type="dcterms:W3CDTF">2018-10-04T14:53:22Z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2052-11.1.0.7849</vt:lpwstr>
  </property>
</Properties>
</file>