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3" r:id="rId3"/>
    <p:sldId id="284" r:id="rId4"/>
    <p:sldId id="305" r:id="rId5"/>
    <p:sldId id="306" r:id="rId6"/>
    <p:sldId id="332" r:id="rId7"/>
    <p:sldId id="503" r:id="rId8"/>
    <p:sldId id="504" r:id="rId9"/>
    <p:sldId id="505" r:id="rId10"/>
    <p:sldId id="506" r:id="rId11"/>
    <p:sldId id="500" r:id="rId12"/>
    <p:sldId id="501" r:id="rId13"/>
    <p:sldId id="5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255" y="1718945"/>
            <a:ext cx="11019155" cy="274764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7200" dirty="0">
                <a:solidFill>
                  <a:schemeClr val="bg1"/>
                </a:solidFill>
              </a:rPr>
              <a:t>      </a:t>
            </a:r>
            <a:r>
              <a:rPr kumimoji="1" lang="zh-CN" altLang="en-US" sz="7200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dirty="0">
                <a:solidFill>
                  <a:schemeClr val="bg1"/>
                </a:solidFill>
              </a:rPr>
              <a:t>Python</a:t>
            </a:r>
            <a:endParaRPr kumimoji="1" lang="en-US" altLang="zh-CN" sz="7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dirty="0">
                <a:solidFill>
                  <a:schemeClr val="bg1"/>
                </a:solidFill>
              </a:rPr>
              <a:t>你值得拥有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2425" y="436245"/>
            <a:ext cx="1368425" cy="1368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741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应用领域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7195" y="2553335"/>
            <a:ext cx="4702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的数据库操作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9105" y="3933190"/>
            <a:ext cx="4618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的自动化运维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9105" y="5297170"/>
            <a:ext cx="461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的自动化测试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9105" y="111062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科学计算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14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15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7195" y="2553335"/>
            <a:ext cx="505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的持续集成工具链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9105" y="3933190"/>
            <a:ext cx="4618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的游戏编程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9105" y="5297170"/>
            <a:ext cx="461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的高性能编程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9105" y="1110615"/>
            <a:ext cx="4438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的数据可视化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2</a:t>
            </a:r>
            <a:endParaRPr lang="en-US" altLang="zh-CN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的优缺点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29150" y="500390"/>
            <a:ext cx="331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的优点</a:t>
            </a:r>
            <a:endParaRPr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4835" y="1214120"/>
            <a:ext cx="615188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Python是一种代表简单主义思想的语言。阅读一个良好的Python程序就感觉像是在读英语一样，尽管这个英语的要求非常严格！Python的这种伪代码本质是它最大的优点之一。它使你能够专注于解决问题而不是去搞明白语言本身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易学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就如同你即将看到的一样，Python极其容易上手。前面已经提到了，Python有极其简单的语法。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免费、开源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Python是FLOSS（自由/开放源码软件）之一。简单地说，你可以自由地发布这个软件的拷贝、阅读它的源代码、对它做改动、把它的一部分用于新的自由软件中。FLOSS是基于一个团体分享知识的概念。这是为什么Python如此优秀的原因之一——它是由一群希望看到一个更加优秀的Python的人创造并经常改进着的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高层语言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当你用Python语言编写程序的时候，你无需考虑诸如如何管理你的程序使用的内存一类的底层细节。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可移植性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由于它的开源本质，Python已经被移植在许多平台上（经过改动使它能够工作在不同平台上）。如果你小心地避免使用依赖于系统的特性，那么你的所有Python程序无需修改就可以在下述任何平台上面运行。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这些平台包括Linux、Windows、FreeBSD、Macintosh、Solaris、OS/2、Amiga、AROS、AS/400、BeOS、OS/390、z/OS、Palm OS、QNX、VMS、Psion、Acom RISC OS、VxWorks、PlayStation、Sharp Zaurus、Windows CE甚至还有PocketPC、Symbian以及Google基于linux开发的Android平台！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2713355"/>
            <a:ext cx="5146675" cy="2693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29150" y="500390"/>
            <a:ext cx="331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的优点</a:t>
            </a:r>
            <a:endParaRPr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6135" y="1175385"/>
            <a:ext cx="573214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解释性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这一点需要一些解释。一个用编译性语言比如C或C++写的程序可以从源文件（即C或C++语言）转换到一个你的计算机使用的语言（二进制代码，即0和1）。这个过程通过编译器和不同的标记、选项完成。当你运行你的程序的时候，连接/转载器软件把你的程序从硬盘复制到内存中并且运行。而Python语言写的程序不需要编译成二进制代码。你可以直接从源代码运行程序。在计算机内部，Python解释器把源代码转换成称为字节码的中间形式，然后再把它翻译成计算机使用的机器语言并运行。事实上，由于你不再需要担心如何编译程序，如何确保连接转载正确的库等等，所有这一切使得使用Python更加简单。由于你只需要把你的Python程序拷贝到另外一台计算机上，它就可以工作了，这也使得你的Python程序更加易于移植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面向对象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Python既支持面向过程的编程也支持面向对象的编程。在“面向过程”的语言中，程序是由过程或仅仅是可重用代码的函数构建起来的。在“面向对象”的语言中，程序是由数据和功能组合而成的对象构建起来的。与其他主要的语言如C++和Java相比，Python以一种非常强大又简单的方式实现面向对象编程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可扩展性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如果你需要你的一段关键代码运行得更快或者希望某些算法不公开，你可以把你的部分程序用C或C++编写，然后在你的Python程序中使用它们。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丰富的库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Python标准库确实很庞大。它可以帮助你处理各种工作，包括正则表达式、文档生成、单元测试、线程、数据库、网页浏览器、CGI、FTP、电子邮件、XML、XML-RPC、HTML、WAV文件、密码系统、GUI（图形用户界面）、Tk和其他与系统有关的操作。记住，只要安装了Python，所有这些功能都是可用的。这被称作Python的“功能齐全”理念。除了标准库以外，还有许多其他高质量的库，如wxPython、Twisted和Python图像库等等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规范的代码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Python采用强制缩进的方式使得代码具有极佳的可读性。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2459355"/>
            <a:ext cx="5146675" cy="2693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29150" y="500390"/>
            <a:ext cx="331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的</a:t>
            </a:r>
            <a:r>
              <a:rPr lang="zh-CN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  <a:endParaRPr lang="zh-CN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6950" y="1429385"/>
            <a:ext cx="5732145" cy="5139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运行速度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Python是解释型语言，你的代码在执行时会一行一行地翻译成CPU能理解的机器码，这个翻译过程非常耗时，所以很慢。而C程序是运行前直接编译成CPU能执行的机器码，所以非常快。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GIL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全局解释锁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GIL是Python解释器（Cpython）时引入的概念，在JPython、PyPy中没有GIL；CPython在执行多线程的时候并不是线程安全的，所以为了程序的稳定性，加一把全局解释锁，能够确保任何时候都只有一个Python线程执行。GIL对计算密集型的程序会产生影响。因为计算密集型的程序，需要占用系统资源。GIL的存在，相当于始终在进行单线程运算，这样自然就慢了。IO密集型影响不大的原因在于，IO，input/output，这两个词就表明程序的瓶颈在于输入所耗费的时间，线程大部分时间在等待，所以它们是多个一起等（多线程）还是单个等（单线程）无所谓的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这就好比，你在公交站等公交时，你们排队等公交（单线程）还是沿着马路一字排开等（多线程）是无所谓的。公交车（即input，即输入的资源）没来，哪种方式都是瞎折腾。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2459355"/>
            <a:ext cx="5146675" cy="2693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2668</Words>
  <Application>WPS 演示</Application>
  <PresentationFormat>宽屏</PresentationFormat>
  <Paragraphs>154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40</cp:revision>
  <dcterms:created xsi:type="dcterms:W3CDTF">2015-07-31T08:15:00Z</dcterms:created>
  <dcterms:modified xsi:type="dcterms:W3CDTF">2018-10-04T14:53:46Z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