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3" r:id="rId3"/>
    <p:sldId id="284" r:id="rId4"/>
    <p:sldId id="305" r:id="rId5"/>
    <p:sldId id="306" r:id="rId6"/>
    <p:sldId id="332" r:id="rId7"/>
    <p:sldId id="500" r:id="rId8"/>
    <p:sldId id="501" r:id="rId9"/>
    <p:sldId id="50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255" y="1718945"/>
            <a:ext cx="11019155" cy="274764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7200" dirty="0">
                <a:solidFill>
                  <a:schemeClr val="bg1"/>
                </a:solidFill>
              </a:rPr>
              <a:t>      </a:t>
            </a:r>
            <a:r>
              <a:rPr kumimoji="1" lang="zh-CN" altLang="en-US" sz="7200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dirty="0">
                <a:solidFill>
                  <a:schemeClr val="bg1"/>
                </a:solidFill>
              </a:rPr>
              <a:t>Python</a:t>
            </a:r>
            <a:endParaRPr kumimoji="1" lang="en-US" altLang="zh-CN" sz="7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dirty="0">
                <a:solidFill>
                  <a:schemeClr val="bg1"/>
                </a:solidFill>
              </a:rPr>
              <a:t>你值得拥有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2425" y="436245"/>
            <a:ext cx="1368425" cy="1368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vortex dir="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的优缺点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80"/>
            <a:ext cx="4741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应用领域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67195" y="2553335"/>
            <a:ext cx="4702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的数据库操作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9105" y="3933190"/>
            <a:ext cx="4618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的自动化运维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9105" y="5297170"/>
            <a:ext cx="4618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的自动化测试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09105" y="1110625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科学计算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14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15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67195" y="2553335"/>
            <a:ext cx="5052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的持续集成工具链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09105" y="3933190"/>
            <a:ext cx="4618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的游戏编程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09105" y="5297170"/>
            <a:ext cx="4618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的高性能编程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09105" y="1110615"/>
            <a:ext cx="4438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的数据可视化</a:t>
            </a:r>
            <a:endParaRPr 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0">
        <p14:vortex dir="r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39</cp:revision>
  <dcterms:created xsi:type="dcterms:W3CDTF">2015-07-31T08:15:00Z</dcterms:created>
  <dcterms:modified xsi:type="dcterms:W3CDTF">2018-10-04T14:40:12Z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