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3" r:id="rId3"/>
    <p:sldId id="284" r:id="rId4"/>
    <p:sldId id="305" r:id="rId5"/>
    <p:sldId id="306" r:id="rId6"/>
    <p:sldId id="33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00" r:id="rId15"/>
    <p:sldId id="501" r:id="rId16"/>
    <p:sldId id="5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255" y="1718945"/>
            <a:ext cx="11019155" cy="274764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chemeClr val="bg1"/>
                </a:solidFill>
              </a:rPr>
              <a:t>      </a:t>
            </a:r>
            <a:r>
              <a:rPr kumimoji="1" lang="zh-CN" altLang="en-US" sz="7200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dirty="0">
                <a:solidFill>
                  <a:schemeClr val="bg1"/>
                </a:solidFill>
              </a:rPr>
              <a:t>Python</a:t>
            </a:r>
            <a:endParaRPr kumimoji="1" lang="en-US" altLang="zh-CN" sz="7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dirty="0">
                <a:solidFill>
                  <a:schemeClr val="bg1"/>
                </a:solidFill>
              </a:rPr>
              <a:t>你值得拥有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2425" y="436245"/>
            <a:ext cx="1368425" cy="1368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71645" y="542925"/>
            <a:ext cx="382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web全栈工程师</a:t>
            </a:r>
            <a:endParaRPr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89100"/>
            <a:ext cx="6096000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17390" y="542925"/>
            <a:ext cx="3458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Python自动化运维师</a:t>
            </a:r>
            <a:endParaRPr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577975"/>
            <a:ext cx="6096000" cy="451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17390" y="542925"/>
            <a:ext cx="3458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Python自动化测试</a:t>
            </a:r>
            <a:endParaRPr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28775"/>
            <a:ext cx="6096000" cy="451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741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应用领域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470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的数据库操作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的自动化运维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的自动化测试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2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科学计算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14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15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的持续集成工具链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的游戏编程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的高性能编程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15"/>
            <a:ext cx="443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的数据可视化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4</a:t>
            </a:r>
            <a:endParaRPr lang="en-US" altLang="zh-CN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760"/>
            <a:ext cx="5175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的应用领域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337175" y="531495"/>
            <a:ext cx="1517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人工智能</a:t>
            </a:r>
            <a:endParaRPr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0" y="1306195"/>
            <a:ext cx="5588000" cy="5194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45760" y="531495"/>
            <a:ext cx="130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</a:t>
            </a:r>
            <a:endParaRPr lang="en-US" alt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1035" y="1161415"/>
            <a:ext cx="5791200" cy="5393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29810" y="531495"/>
            <a:ext cx="2532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网络爬虫工程师</a:t>
            </a:r>
            <a:endParaRPr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0" y="1362075"/>
            <a:ext cx="5967095" cy="490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宽屏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40</cp:revision>
  <dcterms:created xsi:type="dcterms:W3CDTF">2015-07-31T08:15:00Z</dcterms:created>
  <dcterms:modified xsi:type="dcterms:W3CDTF">2018-10-04T14:54:43Z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