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8" r:id="rId2"/>
    <p:sldId id="339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2" r:id="rId13"/>
    <p:sldId id="333" r:id="rId14"/>
    <p:sldId id="334" r:id="rId15"/>
    <p:sldId id="335" r:id="rId16"/>
    <p:sldId id="336" r:id="rId17"/>
    <p:sldId id="337" r:id="rId18"/>
    <p:sldId id="340" r:id="rId19"/>
    <p:sldId id="343" r:id="rId20"/>
    <p:sldId id="341" r:id="rId21"/>
    <p:sldId id="342" r:id="rId22"/>
    <p:sldId id="344" r:id="rId23"/>
    <p:sldId id="338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3878"/>
  </p:normalViewPr>
  <p:slideViewPr>
    <p:cSldViewPr>
      <p:cViewPr varScale="1">
        <p:scale>
          <a:sx n="139" d="100"/>
          <a:sy n="139" d="100"/>
        </p:scale>
        <p:origin x="160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5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suweb.montclair.edu/~maciakl/labs/HTML%20LAB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7772400" cy="1752600"/>
          </a:xfrm>
        </p:spPr>
        <p:txBody>
          <a:bodyPr/>
          <a:lstStyle/>
          <a:p>
            <a:r>
              <a:rPr lang="en-US" dirty="0"/>
              <a:t>Activities adapted from </a:t>
            </a:r>
            <a:r>
              <a:rPr lang="en-US" sz="2400" i="1" dirty="0">
                <a:hlinkClick r:id="rId2"/>
              </a:rPr>
              <a:t>msuweb.montclair.edu/~</a:t>
            </a:r>
            <a:r>
              <a:rPr lang="en-US" sz="2400" i="1" dirty="0" err="1">
                <a:hlinkClick r:id="rId2"/>
              </a:rPr>
              <a:t>maciakl</a:t>
            </a:r>
            <a:r>
              <a:rPr lang="en-US" sz="2400" i="1" dirty="0">
                <a:hlinkClick r:id="rId2"/>
              </a:rPr>
              <a:t>/</a:t>
            </a:r>
            <a:r>
              <a:rPr lang="en-US" sz="2400" b="1" i="1" dirty="0">
                <a:hlinkClick r:id="rId2"/>
              </a:rPr>
              <a:t>labs</a:t>
            </a:r>
            <a:r>
              <a:rPr lang="en-US" sz="2400" i="1" dirty="0">
                <a:hlinkClick r:id="rId2"/>
              </a:rPr>
              <a:t>/</a:t>
            </a:r>
            <a:r>
              <a:rPr lang="en-US" sz="2400" b="1" i="1" dirty="0">
                <a:hlinkClick r:id="rId2"/>
              </a:rPr>
              <a:t>HTML</a:t>
            </a:r>
            <a:r>
              <a:rPr lang="en-US" sz="2400" i="1" dirty="0">
                <a:hlinkClick r:id="rId2"/>
              </a:rPr>
              <a:t> </a:t>
            </a:r>
            <a:r>
              <a:rPr lang="en-US" sz="2400" b="1" i="1" dirty="0">
                <a:hlinkClick r:id="rId2"/>
              </a:rPr>
              <a:t>LAB</a:t>
            </a:r>
            <a:r>
              <a:rPr lang="en-US" sz="2400" i="1" dirty="0">
                <a:hlinkClick r:id="rId2"/>
              </a:rPr>
              <a:t>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1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Insert the following into the body: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8F89-357F-1E43-A088-0B7ECED2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2" y="2895600"/>
            <a:ext cx="8310695" cy="22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 for Font and IMG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638"/>
            <a:ext cx="7162800" cy="536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91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CA238-3C02-6E49-8D66-CC5276E3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2" y="3130550"/>
            <a:ext cx="8452931" cy="136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525963"/>
          </a:xfrm>
        </p:spPr>
        <p:txBody>
          <a:bodyPr/>
          <a:lstStyle/>
          <a:p>
            <a:r>
              <a:rPr lang="en-US" dirty="0"/>
              <a:t>Add the following lines to the body of your page</a:t>
            </a:r>
          </a:p>
        </p:txBody>
      </p:sp>
      <p:sp>
        <p:nvSpPr>
          <p:cNvPr id="4" name="Up Arrow 3"/>
          <p:cNvSpPr/>
          <p:nvPr/>
        </p:nvSpPr>
        <p:spPr>
          <a:xfrm>
            <a:off x="4087368" y="3886200"/>
            <a:ext cx="484632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" name="Up Arrow 4"/>
          <p:cNvSpPr/>
          <p:nvPr/>
        </p:nvSpPr>
        <p:spPr>
          <a:xfrm>
            <a:off x="6934200" y="3886200"/>
            <a:ext cx="484632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502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5B9DC4-B10C-5E41-A1C5-7C99624C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7153262" cy="1836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your page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10993" y="3073260"/>
            <a:ext cx="22860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Starts List</a:t>
            </a:r>
          </a:p>
        </p:txBody>
      </p:sp>
      <p:sp>
        <p:nvSpPr>
          <p:cNvPr id="5" name="Left Arrow 4"/>
          <p:cNvSpPr/>
          <p:nvPr/>
        </p:nvSpPr>
        <p:spPr>
          <a:xfrm>
            <a:off x="3119431" y="4510447"/>
            <a:ext cx="2209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Ends List</a:t>
            </a:r>
          </a:p>
        </p:txBody>
      </p:sp>
      <p:sp>
        <p:nvSpPr>
          <p:cNvPr id="6" name="Left Arrow 5"/>
          <p:cNvSpPr/>
          <p:nvPr/>
        </p:nvSpPr>
        <p:spPr>
          <a:xfrm>
            <a:off x="7415193" y="3429876"/>
            <a:ext cx="127160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Item</a:t>
            </a:r>
          </a:p>
        </p:txBody>
      </p:sp>
    </p:spTree>
    <p:extLst>
      <p:ext uri="{BB962C8B-B14F-4D97-AF65-F5344CB8AC3E}">
        <p14:creationId xmlns:p14="http://schemas.microsoft.com/office/powerpoint/2010/main" val="32788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your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B286-6EC3-F545-8C25-EDBF1DDD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7921171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Info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18983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2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Information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162800" cy="319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0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following to your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2EC25-15CA-0B4A-ACA6-9EC9791D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79458"/>
            <a:ext cx="4419600" cy="43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2BD-32ED-A947-AE72-B7DE415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GitHub repo</a:t>
            </a:r>
            <a:br>
              <a:rPr lang="en-US" dirty="0"/>
            </a:br>
            <a:r>
              <a:rPr lang="en-US" dirty="0"/>
              <a:t>and initialize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DDC1-3E4A-B043-BF53-0875AB67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38301"/>
            <a:ext cx="8276327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AADA3-3E29-9246-9939-5FECE80D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09"/>
          <a:stretch/>
        </p:blipFill>
        <p:spPr>
          <a:xfrm>
            <a:off x="685800" y="4114799"/>
            <a:ext cx="704098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EADAB-8E02-1748-9105-9503BCF9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2157"/>
            <a:ext cx="7772400" cy="6273686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785D3FB-E45B-BC45-AC2E-F8F6DD7ED569}"/>
              </a:ext>
            </a:extLst>
          </p:cNvPr>
          <p:cNvSpPr/>
          <p:nvPr/>
        </p:nvSpPr>
        <p:spPr>
          <a:xfrm>
            <a:off x="2514600" y="1358957"/>
            <a:ext cx="1143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Weird!</a:t>
            </a:r>
          </a:p>
        </p:txBody>
      </p:sp>
    </p:spTree>
    <p:extLst>
      <p:ext uri="{BB962C8B-B14F-4D97-AF65-F5344CB8AC3E}">
        <p14:creationId xmlns:p14="http://schemas.microsoft.com/office/powerpoint/2010/main" val="10424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93FB-F769-2F46-8BC9-84ED7349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Completed in 5.1.1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ACFF-0BB9-7F4A-94C3-E0CAA467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the following in the terminal</a:t>
            </a:r>
          </a:p>
          <a:p>
            <a:r>
              <a:rPr lang="en-US" dirty="0"/>
              <a:t>Created a GitHub repo</a:t>
            </a:r>
          </a:p>
          <a:p>
            <a:r>
              <a:rPr lang="en-US" dirty="0"/>
              <a:t>Created a folder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my_website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Connected the two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dirty="0"/>
              <a:t> to make a blank file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Added, committed, and pushed this file to GitHub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5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C3046-DE39-484F-9332-D47A616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and commit your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426BE-79E5-724A-A03A-3DD1C95A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48636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C3046-DE39-484F-9332-D47A616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9AF4-E15A-6C49-8CF9-CED62049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1" y="2432050"/>
            <a:ext cx="8808218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959B-C2A8-CE4C-8704-2CBAF90D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Publishing </a:t>
            </a:r>
            <a:br>
              <a:rPr lang="en-US" dirty="0"/>
            </a:br>
            <a:r>
              <a:rPr lang="en-US" dirty="0"/>
              <a:t>with GitHub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37750-5F44-0145-AFD8-F49E3D9E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131"/>
            <a:ext cx="5257866" cy="760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C3F52-DFF8-6347-8C13-046CE62D14F3}"/>
              </a:ext>
            </a:extLst>
          </p:cNvPr>
          <p:cNvSpPr/>
          <p:nvPr/>
        </p:nvSpPr>
        <p:spPr>
          <a:xfrm>
            <a:off x="8244016" y="539531"/>
            <a:ext cx="636373" cy="25458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F6DFE-BF77-7845-88EF-A678AB100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35"/>
          <a:stretch/>
        </p:blipFill>
        <p:spPr>
          <a:xfrm>
            <a:off x="5791200" y="1525148"/>
            <a:ext cx="2897660" cy="2780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AFE5C-0611-A147-8271-3FA52F2559D1}"/>
              </a:ext>
            </a:extLst>
          </p:cNvPr>
          <p:cNvSpPr/>
          <p:nvPr/>
        </p:nvSpPr>
        <p:spPr>
          <a:xfrm>
            <a:off x="6367849" y="3740532"/>
            <a:ext cx="2321011" cy="27070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7648B-51BB-4648-B843-9675F801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94" y="1786278"/>
            <a:ext cx="3577248" cy="2519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47DBC5-25C2-1D42-BC28-1DD40C68CEC8}"/>
              </a:ext>
            </a:extLst>
          </p:cNvPr>
          <p:cNvSpPr/>
          <p:nvPr/>
        </p:nvSpPr>
        <p:spPr>
          <a:xfrm>
            <a:off x="3373394" y="3087564"/>
            <a:ext cx="533400" cy="23252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1FAE6-13F5-4346-A067-4604088E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54287"/>
            <a:ext cx="8370092" cy="1781807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2A84F01-15BF-D74D-803C-E50A204F57EF}"/>
              </a:ext>
            </a:extLst>
          </p:cNvPr>
          <p:cNvSpPr/>
          <p:nvPr/>
        </p:nvSpPr>
        <p:spPr>
          <a:xfrm>
            <a:off x="8272848" y="1015304"/>
            <a:ext cx="304800" cy="549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31D13FF-4382-224F-B4DB-A1CA380486CB}"/>
              </a:ext>
            </a:extLst>
          </p:cNvPr>
          <p:cNvSpPr/>
          <p:nvPr/>
        </p:nvSpPr>
        <p:spPr>
          <a:xfrm>
            <a:off x="2342618" y="4327333"/>
            <a:ext cx="304800" cy="549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60015-F3A8-BA4B-8C62-9F658300CDBE}"/>
              </a:ext>
            </a:extLst>
          </p:cNvPr>
          <p:cNvSpPr/>
          <p:nvPr/>
        </p:nvSpPr>
        <p:spPr>
          <a:xfrm>
            <a:off x="3557940" y="6019800"/>
            <a:ext cx="352866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76097528-30BD-3149-9D51-C439A24136F7}"/>
              </a:ext>
            </a:extLst>
          </p:cNvPr>
          <p:cNvSpPr/>
          <p:nvPr/>
        </p:nvSpPr>
        <p:spPr>
          <a:xfrm>
            <a:off x="4953000" y="2971800"/>
            <a:ext cx="838200" cy="348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Friday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Personalize your website!</a:t>
            </a:r>
          </a:p>
          <a:p>
            <a:r>
              <a:rPr lang="en-US" dirty="0"/>
              <a:t>All the information needs to be about you.</a:t>
            </a:r>
          </a:p>
          <a:p>
            <a:r>
              <a:rPr lang="en-US" dirty="0"/>
              <a:t>Must contain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Few lines of text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Some formatting (e.g. bold, underline, colors, size)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image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working link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list (either number list or bullet point list)</a:t>
            </a:r>
          </a:p>
          <a:p>
            <a:pPr marL="514350" indent="-514350"/>
            <a:r>
              <a:rPr lang="en-US" dirty="0"/>
              <a:t>Bonus Points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Using tables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Interesting visual design</a:t>
            </a:r>
          </a:p>
          <a:p>
            <a:r>
              <a:rPr lang="en-US" dirty="0"/>
              <a:t>Publish your site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33972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the following text: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246-1BA6-054B-8306-3AFD2496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73323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2DD6C-D40A-EE4B-84AA-AD75AFE9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74" y="3550143"/>
            <a:ext cx="5218456" cy="222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Open your favorite browser</a:t>
            </a:r>
          </a:p>
          <a:p>
            <a:pPr lvl="1"/>
            <a:r>
              <a:rPr lang="en-US" dirty="0"/>
              <a:t>I’ll use Firefox</a:t>
            </a:r>
          </a:p>
          <a:p>
            <a:r>
              <a:rPr lang="en-US" dirty="0"/>
              <a:t>In the browser</a:t>
            </a:r>
          </a:p>
          <a:p>
            <a:pPr lvl="1"/>
            <a:r>
              <a:rPr lang="en-US" b="1" dirty="0"/>
              <a:t>File &gt; Open File </a:t>
            </a:r>
            <a:r>
              <a:rPr lang="en-US" dirty="0"/>
              <a:t>&gt; Desktop &gt; website.html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9796" r="64861" b="68211"/>
          <a:stretch/>
        </p:blipFill>
        <p:spPr bwMode="auto">
          <a:xfrm>
            <a:off x="286887" y="3978214"/>
            <a:ext cx="2209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1562100" y="4280956"/>
            <a:ext cx="3352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5" name="Left Arrow 4"/>
          <p:cNvSpPr/>
          <p:nvPr/>
        </p:nvSpPr>
        <p:spPr>
          <a:xfrm>
            <a:off x="1219200" y="4904272"/>
            <a:ext cx="3352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Contents of Body</a:t>
            </a:r>
          </a:p>
        </p:txBody>
      </p:sp>
    </p:spTree>
    <p:extLst>
      <p:ext uri="{BB962C8B-B14F-4D97-AF65-F5344CB8AC3E}">
        <p14:creationId xmlns:p14="http://schemas.microsoft.com/office/powerpoint/2010/main" val="24257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 of a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6E1CAD-34CC-9842-B5F3-F9D98B8E7F65}"/>
              </a:ext>
            </a:extLst>
          </p:cNvPr>
          <p:cNvSpPr/>
          <p:nvPr/>
        </p:nvSpPr>
        <p:spPr>
          <a:xfrm>
            <a:off x="609600" y="2086708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lvl="1" algn="ctr"/>
            <a:endParaRPr lang="en-US" dirty="0"/>
          </a:p>
          <a:p>
            <a:pPr lvl="1" algn="ctr"/>
            <a:r>
              <a:rPr lang="en-US" dirty="0"/>
              <a:t>Starts and ends the page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F67148-D36A-7D4E-BEBF-2463046001DF}"/>
              </a:ext>
            </a:extLst>
          </p:cNvPr>
          <p:cNvSpPr/>
          <p:nvPr/>
        </p:nvSpPr>
        <p:spPr>
          <a:xfrm>
            <a:off x="609600" y="3798704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lvl="1" algn="ctr"/>
            <a:r>
              <a:rPr lang="en-US" dirty="0"/>
              <a:t>Contains meta-info about the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FE6827-D4C0-CA4C-856C-742AF3A2072A}"/>
              </a:ext>
            </a:extLst>
          </p:cNvPr>
          <p:cNvSpPr/>
          <p:nvPr/>
        </p:nvSpPr>
        <p:spPr>
          <a:xfrm>
            <a:off x="4768364" y="2086708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&lt;TITLE&gt;&lt;/TITLE&gt;</a:t>
            </a:r>
          </a:p>
          <a:p>
            <a:pPr lvl="1" algn="ctr"/>
            <a:r>
              <a:rPr lang="en-US" dirty="0"/>
              <a:t>Page title</a:t>
            </a:r>
          </a:p>
          <a:p>
            <a:pPr lvl="1" algn="ctr"/>
            <a:r>
              <a:rPr lang="en-US" dirty="0"/>
              <a:t>Must be in the header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641030-E438-6D49-9CB3-40C3294C0296}"/>
              </a:ext>
            </a:extLst>
          </p:cNvPr>
          <p:cNvSpPr/>
          <p:nvPr/>
        </p:nvSpPr>
        <p:spPr>
          <a:xfrm>
            <a:off x="4768364" y="3798704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  <a:p>
            <a:pPr algn="ctr"/>
            <a:r>
              <a:rPr lang="en-US" dirty="0"/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9639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B1EE-E0B5-2547-8664-2CCDEF2E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86710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10579" r="41922" b="51471"/>
          <a:stretch/>
        </p:blipFill>
        <p:spPr bwMode="auto">
          <a:xfrm>
            <a:off x="236482" y="152400"/>
            <a:ext cx="671240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21764-557B-7D46-B7E8-2C87EA4F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83" y="4226011"/>
            <a:ext cx="86710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Effects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82000" cy="536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1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come in pairs</a:t>
            </a:r>
          </a:p>
          <a:p>
            <a:pPr lvl="1"/>
            <a:r>
              <a:rPr lang="en-US" dirty="0"/>
              <a:t>“open” and “close” </a:t>
            </a:r>
          </a:p>
          <a:p>
            <a:pPr lvl="1"/>
            <a:r>
              <a:rPr lang="en-US" dirty="0"/>
              <a:t>like parentheses</a:t>
            </a:r>
          </a:p>
          <a:p>
            <a:r>
              <a:rPr lang="en-US" dirty="0"/>
              <a:t>All tags are a single word</a:t>
            </a:r>
          </a:p>
          <a:p>
            <a:pPr lvl="1"/>
            <a:r>
              <a:rPr lang="en-US" dirty="0"/>
              <a:t>Upper/lower case doesn’t matter</a:t>
            </a:r>
          </a:p>
          <a:p>
            <a:r>
              <a:rPr lang="en-US" dirty="0"/>
              <a:t>Sometimes extra information is included in tag!</a:t>
            </a:r>
          </a:p>
        </p:txBody>
      </p:sp>
    </p:spTree>
    <p:extLst>
      <p:ext uri="{BB962C8B-B14F-4D97-AF65-F5344CB8AC3E}">
        <p14:creationId xmlns:p14="http://schemas.microsoft.com/office/powerpoint/2010/main" val="16287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22337</TotalTime>
  <Words>356</Words>
  <Application>Microsoft Macintosh PowerPoint</Application>
  <PresentationFormat>On-screen Show (4:3)</PresentationFormat>
  <Paragraphs>89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HTML Lab</vt:lpstr>
      <vt:lpstr>Completed in 5.1.1</vt:lpstr>
      <vt:lpstr>Your First Website</vt:lpstr>
      <vt:lpstr>View the Site</vt:lpstr>
      <vt:lpstr>Main Parts of a Page</vt:lpstr>
      <vt:lpstr>More HTML</vt:lpstr>
      <vt:lpstr>PowerPoint Presentation</vt:lpstr>
      <vt:lpstr>Types of Effects</vt:lpstr>
      <vt:lpstr>Important Points</vt:lpstr>
      <vt:lpstr>Example: Extra Information</vt:lpstr>
      <vt:lpstr>Extra Information for Font and IMG</vt:lpstr>
      <vt:lpstr>Links</vt:lpstr>
      <vt:lpstr>Bulleted Lists</vt:lpstr>
      <vt:lpstr>Numbered List</vt:lpstr>
      <vt:lpstr>List Info</vt:lpstr>
      <vt:lpstr>Table Information</vt:lpstr>
      <vt:lpstr>Table Example</vt:lpstr>
      <vt:lpstr>Create a GitHub repo and initialize locally</vt:lpstr>
      <vt:lpstr>PowerPoint Presentation</vt:lpstr>
      <vt:lpstr>Add and commit your page</vt:lpstr>
      <vt:lpstr>Push</vt:lpstr>
      <vt:lpstr>Publishing  with GitHub Pages</vt:lpstr>
      <vt:lpstr>Assignment for 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Microsoft Office User</cp:lastModifiedBy>
  <cp:revision>85</cp:revision>
  <cp:lastPrinted>2017-01-09T16:20:43Z</cp:lastPrinted>
  <dcterms:created xsi:type="dcterms:W3CDTF">2013-01-14T19:28:36Z</dcterms:created>
  <dcterms:modified xsi:type="dcterms:W3CDTF">2020-10-13T14:15:49Z</dcterms:modified>
</cp:coreProperties>
</file>