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76" r:id="rId9"/>
    <p:sldId id="277" r:id="rId10"/>
    <p:sldId id="273" r:id="rId11"/>
    <p:sldId id="279" r:id="rId12"/>
    <p:sldId id="280" r:id="rId13"/>
    <p:sldId id="281" r:id="rId14"/>
    <p:sldId id="282" r:id="rId15"/>
    <p:sldId id="278" r:id="rId16"/>
    <p:sldId id="283" r:id="rId17"/>
    <p:sldId id="287" r:id="rId18"/>
    <p:sldId id="288" r:id="rId19"/>
    <p:sldId id="285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84" r:id="rId37"/>
    <p:sldId id="261" r:id="rId38"/>
    <p:sldId id="262" r:id="rId39"/>
    <p:sldId id="263" r:id="rId40"/>
    <p:sldId id="272" r:id="rId41"/>
    <p:sldId id="2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 autoAdjust="0"/>
  </p:normalViewPr>
  <p:slideViewPr>
    <p:cSldViewPr>
      <p:cViewPr varScale="1">
        <p:scale>
          <a:sx n="87" d="100"/>
          <a:sy n="87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#platform-windows" TargetMode="External"/><Relationship Id="rId2" Type="http://schemas.openxmlformats.org/officeDocument/2006/relationships/hyperlink" Target="https://help.github.com/articles/set-up-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itextensions/" TargetMode="External"/><Relationship Id="rId2" Type="http://schemas.openxmlformats.org/officeDocument/2006/relationships/hyperlink" Target="https://gitscc.codeplex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" TargetMode="External"/><Relationship Id="rId4" Type="http://schemas.openxmlformats.org/officeDocument/2006/relationships/hyperlink" Target="http://windows.github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-Working-with-Remotes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ref.org/remotes/#remot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g.project13.pl/index.php/coding/1192/setup-git-on-windows-to-use-kdiff3-as-its-mergetoo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Fundamentals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working directory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checkout </a:t>
            </a:r>
            <a:r>
              <a:rPr lang="en-GB" i="1" dirty="0" smtClean="0"/>
              <a:t>filename</a:t>
            </a:r>
            <a:r>
              <a:rPr lang="en-GB" dirty="0" smtClean="0"/>
              <a:t> – rollback single file</a:t>
            </a:r>
          </a:p>
          <a:p>
            <a:r>
              <a:rPr lang="en-GB" dirty="0" smtClean="0"/>
              <a:t>git checkout is also used for branches: 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 - it will check out the branch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If file/directory has the same name as branch, then we have a problem. so it's a good practice to use</a:t>
            </a:r>
          </a:p>
          <a:p>
            <a:pPr lvl="1"/>
            <a:r>
              <a:rPr lang="en-GB" dirty="0" smtClean="0"/>
              <a:t>git checkout -- </a:t>
            </a:r>
            <a:r>
              <a:rPr lang="en-GB" i="1" dirty="0" smtClean="0"/>
              <a:t>filename </a:t>
            </a:r>
            <a:r>
              <a:rPr lang="en-GB" dirty="0" smtClean="0"/>
              <a:t>: -- says "Stay on current branch"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git reset – rollback all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staged</a:t>
            </a:r>
            <a:r>
              <a:rPr lang="en-GB" dirty="0" smtClean="0"/>
              <a:t> changes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reset HEAD </a:t>
            </a:r>
            <a:r>
              <a:rPr lang="en-GB" i="1" dirty="0" smtClean="0"/>
              <a:t>filename</a:t>
            </a:r>
            <a:r>
              <a:rPr lang="en-GB" dirty="0" smtClean="0"/>
              <a:t> - replace staged file with repository content, and keep file changes in working directory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Amending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It's only possible to modify last commit - HEAD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commit is done......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make additional/more changes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issue: git commit --amend -m "message" - this will modify last commit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retrieving old versions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Checking out particular version of the file with sha1 hash + commit</a:t>
            </a:r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sha</a:t>
            </a:r>
            <a:r>
              <a:rPr lang="en-GB" dirty="0" smtClean="0"/>
              <a:t># -- </a:t>
            </a:r>
            <a:r>
              <a:rPr lang="en-GB" i="1" dirty="0" smtClean="0"/>
              <a:t>filename</a:t>
            </a:r>
          </a:p>
          <a:p>
            <a:pPr lvl="1"/>
            <a:r>
              <a:rPr lang="en-GB" dirty="0" smtClean="0"/>
              <a:t>git commit .....</a:t>
            </a:r>
          </a:p>
          <a:p>
            <a:r>
              <a:rPr lang="en-GB" dirty="0" smtClean="0"/>
              <a:t>Helper command to revert whole single commit</a:t>
            </a:r>
          </a:p>
          <a:p>
            <a:pPr lvl="1"/>
            <a:r>
              <a:rPr lang="en-GB" dirty="0" smtClean="0"/>
              <a:t>git revert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pPr lvl="1"/>
            <a:r>
              <a:rPr lang="en-GB" dirty="0" smtClean="0"/>
              <a:t>git revert </a:t>
            </a:r>
            <a:r>
              <a:rPr lang="pl-PL" dirty="0" smtClean="0"/>
              <a:t>--no-edit</a:t>
            </a:r>
            <a:r>
              <a:rPr lang="en-GB" dirty="0" smtClean="0"/>
              <a:t>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r>
              <a:rPr lang="en-GB" dirty="0" smtClean="0"/>
              <a:t>Undo multiple commits</a:t>
            </a:r>
          </a:p>
          <a:p>
            <a:pPr lvl="1"/>
            <a:r>
              <a:rPr lang="en-GB" dirty="0" smtClean="0"/>
              <a:t>git reset - specify where head pointer points</a:t>
            </a:r>
          </a:p>
          <a:p>
            <a:pPr lvl="2"/>
            <a:r>
              <a:rPr lang="en-GB" dirty="0" smtClean="0"/>
              <a:t>--soft : moves HEAD &amp; does not change staging index or working directory</a:t>
            </a:r>
          </a:p>
          <a:p>
            <a:pPr lvl="2"/>
            <a:r>
              <a:rPr lang="en-GB" dirty="0" smtClean="0"/>
              <a:t>--mixed (default):  moves HEAD &amp; changes staging index to match repository</a:t>
            </a:r>
          </a:p>
          <a:p>
            <a:pPr lvl="2"/>
            <a:r>
              <a:rPr lang="en-GB" dirty="0" smtClean="0"/>
              <a:t>--hard: moves HEAD &amp; changes staging index and working directory to match repository</a:t>
            </a:r>
          </a:p>
          <a:p>
            <a:pPr lvl="3"/>
            <a:r>
              <a:rPr lang="en-GB" dirty="0" err="1" smtClean="0"/>
              <a:t>eg</a:t>
            </a:r>
            <a:r>
              <a:rPr lang="en-GB" dirty="0" smtClean="0"/>
              <a:t>: git reset --soft da234987234629726</a:t>
            </a:r>
          </a:p>
          <a:p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untracked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remove untracked files</a:t>
            </a:r>
          </a:p>
          <a:p>
            <a:pPr lvl="1"/>
            <a:r>
              <a:rPr lang="en-GB" dirty="0" smtClean="0"/>
              <a:t>git clean -n : test run, show "what I would do"</a:t>
            </a:r>
          </a:p>
          <a:p>
            <a:pPr lvl="1"/>
            <a:r>
              <a:rPr lang="en-GB" dirty="0" smtClean="0"/>
              <a:t>git </a:t>
            </a:r>
            <a:r>
              <a:rPr lang="en-GB" smtClean="0"/>
              <a:t>clean -f : really removes </a:t>
            </a:r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Delete/Rename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Two options available</a:t>
            </a:r>
          </a:p>
          <a:p>
            <a:pPr lvl="2"/>
            <a:r>
              <a:rPr lang="en-GB" dirty="0" smtClean="0"/>
              <a:t>remove file manually + </a:t>
            </a:r>
            <a:r>
              <a:rPr lang="en-GB" dirty="0" err="1" smtClean="0"/>
              <a:t>rm</a:t>
            </a:r>
            <a:r>
              <a:rPr lang="en-GB" dirty="0" smtClean="0"/>
              <a:t>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</a:t>
            </a:r>
            <a:r>
              <a:rPr lang="en-GB" i="1" dirty="0" smtClean="0"/>
              <a:t>filename  </a:t>
            </a:r>
            <a:r>
              <a:rPr lang="en-GB" dirty="0" smtClean="0"/>
              <a:t>+ commit</a:t>
            </a:r>
            <a:endParaRPr lang="en-GB" i="1" dirty="0" smtClean="0"/>
          </a:p>
          <a:p>
            <a:r>
              <a:rPr lang="en-GB" dirty="0" smtClean="0"/>
              <a:t>Rename/move</a:t>
            </a:r>
          </a:p>
          <a:p>
            <a:pPr lvl="1"/>
            <a:r>
              <a:rPr lang="en-GB" dirty="0" smtClean="0"/>
              <a:t>Two options available :</a:t>
            </a:r>
          </a:p>
          <a:p>
            <a:pPr lvl="2"/>
            <a:r>
              <a:rPr lang="en-GB" dirty="0" smtClean="0"/>
              <a:t>rename file manually + </a:t>
            </a:r>
            <a:r>
              <a:rPr lang="en-GB" dirty="0" err="1" smtClean="0"/>
              <a:t>rm</a:t>
            </a:r>
            <a:r>
              <a:rPr lang="en-GB" dirty="0" smtClean="0"/>
              <a:t> old file + add new file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mv</a:t>
            </a:r>
            <a:r>
              <a:rPr lang="en-GB" dirty="0" smtClean="0"/>
              <a:t>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r>
              <a:rPr lang="en-GB" i="1" dirty="0" smtClean="0"/>
              <a:t> </a:t>
            </a:r>
            <a:r>
              <a:rPr lang="en-GB" dirty="0" smtClean="0"/>
              <a:t>+ commit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Ignoring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it with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regex</a:t>
            </a:r>
            <a:endParaRPr lang="en-GB" dirty="0" smtClean="0"/>
          </a:p>
          <a:p>
            <a:pPr lvl="1"/>
            <a:r>
              <a:rPr lang="en-GB" dirty="0" smtClean="0"/>
              <a:t>negate </a:t>
            </a:r>
            <a:r>
              <a:rPr lang="en-GB" dirty="0" err="1" smtClean="0"/>
              <a:t>expressons</a:t>
            </a:r>
            <a:r>
              <a:rPr lang="en-GB" dirty="0" smtClean="0"/>
              <a:t> (!index.html)</a:t>
            </a:r>
          </a:p>
          <a:p>
            <a:pPr lvl="1"/>
            <a:r>
              <a:rPr lang="en-GB" dirty="0" smtClean="0"/>
              <a:t>ignore all files in directory (bin/)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gitignore</a:t>
            </a:r>
            <a:r>
              <a:rPr lang="en-GB" dirty="0" smtClean="0"/>
              <a:t> file </a:t>
            </a:r>
          </a:p>
          <a:p>
            <a:pPr lvl="1"/>
            <a:r>
              <a:rPr lang="en-GB" dirty="0" smtClean="0"/>
              <a:t>create file manually or configure ignore on global level (for user)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core.excludefile</a:t>
            </a:r>
            <a:r>
              <a:rPr lang="en-GB" dirty="0" smtClean="0"/>
              <a:t> .....</a:t>
            </a:r>
          </a:p>
          <a:p>
            <a:pPr lvl="1"/>
            <a:r>
              <a:rPr lang="en-GB" dirty="0" smtClean="0"/>
              <a:t>how to ignore already tracked file?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--cached </a:t>
            </a:r>
            <a:r>
              <a:rPr lang="en-GB" i="1" dirty="0" smtClean="0"/>
              <a:t>filename</a:t>
            </a:r>
            <a:r>
              <a:rPr lang="en-GB" dirty="0" smtClean="0"/>
              <a:t> - remove file from staging index</a:t>
            </a:r>
          </a:p>
          <a:p>
            <a:pPr lvl="3"/>
            <a:r>
              <a:rPr lang="en-GB" dirty="0" smtClean="0"/>
              <a:t>leaves copy in repo &amp; leaves copy in working repository</a:t>
            </a:r>
          </a:p>
          <a:p>
            <a:pPr lvl="1"/>
            <a:r>
              <a:rPr lang="en-GB" dirty="0" smtClean="0"/>
              <a:t>git by default ignores empty directories</a:t>
            </a:r>
          </a:p>
          <a:p>
            <a:pPr lvl="2"/>
            <a:r>
              <a:rPr lang="en-GB" dirty="0" smtClean="0"/>
              <a:t>do the trick by adding dummy empty file like .</a:t>
            </a:r>
            <a:r>
              <a:rPr lang="en-GB" dirty="0" err="1" smtClean="0"/>
              <a:t>gitkeep</a:t>
            </a:r>
            <a:r>
              <a:rPr lang="en-GB" dirty="0" smtClean="0"/>
              <a:t> inside directory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Treeish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Treeish</a:t>
            </a:r>
            <a:endParaRPr lang="en-GB" dirty="0" smtClean="0"/>
          </a:p>
          <a:p>
            <a:pPr lvl="1"/>
            <a:r>
              <a:rPr lang="en-GB" dirty="0" smtClean="0"/>
              <a:t>reference to a commit, something that points to a commit</a:t>
            </a:r>
          </a:p>
          <a:p>
            <a:pPr lvl="1"/>
            <a:r>
              <a:rPr lang="en-GB" dirty="0" smtClean="0"/>
              <a:t>how to reference a commit</a:t>
            </a:r>
          </a:p>
          <a:p>
            <a:pPr lvl="2"/>
            <a:r>
              <a:rPr lang="en-GB" dirty="0" smtClean="0"/>
              <a:t>full sha-1 hash</a:t>
            </a:r>
          </a:p>
          <a:p>
            <a:pPr lvl="2"/>
            <a:r>
              <a:rPr lang="en-GB" dirty="0" smtClean="0"/>
              <a:t>short SHA-1 hash</a:t>
            </a:r>
          </a:p>
          <a:p>
            <a:pPr lvl="2"/>
            <a:r>
              <a:rPr lang="en-GB" dirty="0" smtClean="0"/>
              <a:t>HEAD pointer</a:t>
            </a:r>
          </a:p>
          <a:p>
            <a:pPr lvl="2"/>
            <a:r>
              <a:rPr lang="en-GB" dirty="0" smtClean="0"/>
              <a:t>branch reference, tag reference</a:t>
            </a:r>
          </a:p>
          <a:p>
            <a:pPr lvl="2"/>
            <a:r>
              <a:rPr lang="en-GB" dirty="0" smtClean="0"/>
              <a:t>ancestry</a:t>
            </a:r>
          </a:p>
          <a:p>
            <a:pPr lvl="3"/>
            <a:r>
              <a:rPr lang="en-GB" dirty="0" smtClean="0"/>
              <a:t>parent commit</a:t>
            </a:r>
          </a:p>
          <a:p>
            <a:pPr lvl="4"/>
            <a:r>
              <a:rPr lang="en-GB" dirty="0" smtClean="0"/>
              <a:t>HEAD^1 , hash^</a:t>
            </a:r>
          </a:p>
          <a:p>
            <a:pPr lvl="4"/>
            <a:r>
              <a:rPr lang="en-GB" dirty="0" smtClean="0"/>
              <a:t>HEAD~1</a:t>
            </a:r>
          </a:p>
          <a:p>
            <a:pPr lvl="3"/>
            <a:r>
              <a:rPr lang="en-GB" dirty="0" smtClean="0"/>
              <a:t>grandparent etc...</a:t>
            </a:r>
          </a:p>
          <a:p>
            <a:pPr lvl="4"/>
            <a:r>
              <a:rPr lang="en-GB" dirty="0" smtClean="0"/>
              <a:t>HEAD^^</a:t>
            </a:r>
          </a:p>
          <a:p>
            <a:pPr lvl="4"/>
            <a:r>
              <a:rPr lang="en-GB" dirty="0" smtClean="0"/>
              <a:t>HEAD~2</a:t>
            </a:r>
          </a:p>
          <a:p>
            <a:pPr lvl="2"/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</a:t>
            </a:r>
            <a:r>
              <a:rPr lang="en-GB" dirty="0" err="1" smtClean="0"/>
              <a:t>ls</a:t>
            </a:r>
            <a:r>
              <a:rPr lang="en-GB" dirty="0" smtClean="0"/>
              <a:t>-tree </a:t>
            </a:r>
            <a:r>
              <a:rPr lang="en-GB" b="1" dirty="0" err="1" smtClean="0"/>
              <a:t>theeish</a:t>
            </a:r>
            <a:r>
              <a:rPr lang="en-GB" dirty="0" smtClean="0"/>
              <a:t>, </a:t>
            </a:r>
            <a:r>
              <a:rPr lang="en-GB" dirty="0" err="1" smtClean="0"/>
              <a:t>eg</a:t>
            </a:r>
            <a:r>
              <a:rPr lang="en-GB" dirty="0" smtClean="0"/>
              <a:t>:</a:t>
            </a:r>
            <a:endParaRPr lang="en-GB" b="1" dirty="0" smtClean="0"/>
          </a:p>
          <a:p>
            <a:pPr lvl="1"/>
            <a:r>
              <a:rPr lang="en-GB" dirty="0" smtClean="0"/>
              <a:t> git </a:t>
            </a:r>
            <a:r>
              <a:rPr lang="en-GB" dirty="0" err="1" smtClean="0"/>
              <a:t>ls</a:t>
            </a:r>
            <a:r>
              <a:rPr lang="en-GB" dirty="0" smtClean="0"/>
              <a:t>-tree HEAD - list the files in the repository at particular time, here HEAD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the commit - 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Getting more from commit log</a:t>
            </a:r>
          </a:p>
          <a:p>
            <a:pPr lvl="1"/>
            <a:r>
              <a:rPr lang="en-GB" dirty="0" smtClean="0"/>
              <a:t>git log --since (or --after etc, many options are available)</a:t>
            </a:r>
          </a:p>
          <a:p>
            <a:pPr lvl="1"/>
            <a:r>
              <a:rPr lang="en-GB" dirty="0" smtClean="0"/>
              <a:t>git log --</a:t>
            </a:r>
            <a:r>
              <a:rPr lang="en-GB" dirty="0" err="1" smtClean="0"/>
              <a:t>oneline</a:t>
            </a:r>
            <a:r>
              <a:rPr lang="en-GB" dirty="0" smtClean="0"/>
              <a:t> --author "</a:t>
            </a:r>
            <a:r>
              <a:rPr lang="en-GB" dirty="0" err="1" smtClean="0"/>
              <a:t>PawelWu</a:t>
            </a:r>
            <a:r>
              <a:rPr lang="en-GB" dirty="0" smtClean="0"/>
              <a:t>" etc...</a:t>
            </a:r>
          </a:p>
          <a:p>
            <a:pPr lvl="1"/>
            <a:r>
              <a:rPr lang="en-GB" dirty="0" smtClean="0"/>
              <a:t>git log sha1..sha2 - specify a range</a:t>
            </a:r>
          </a:p>
          <a:p>
            <a:pPr lvl="1"/>
            <a:r>
              <a:rPr lang="en-GB" dirty="0" smtClean="0"/>
              <a:t>git log sha1.. index.html - give me logs that affect a file since sha1</a:t>
            </a:r>
          </a:p>
          <a:p>
            <a:pPr lvl="1"/>
            <a:r>
              <a:rPr lang="en-GB" dirty="0" smtClean="0"/>
              <a:t>git log --format=[</a:t>
            </a:r>
            <a:r>
              <a:rPr lang="en-GB" dirty="0" err="1" smtClean="0"/>
              <a:t>short|full</a:t>
            </a:r>
            <a:r>
              <a:rPr lang="en-GB" dirty="0" smtClean="0"/>
              <a:t>] etc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Different topologies</a:t>
            </a:r>
          </a:p>
          <a:p>
            <a:pPr lvl="1"/>
            <a:r>
              <a:rPr lang="en-GB" dirty="0" smtClean="0"/>
              <a:t>Centralized</a:t>
            </a:r>
          </a:p>
          <a:p>
            <a:pPr lvl="1"/>
            <a:r>
              <a:rPr lang="en-GB" dirty="0" smtClean="0"/>
              <a:t>Hierarchical</a:t>
            </a:r>
          </a:p>
          <a:p>
            <a:pPr lvl="1"/>
            <a:r>
              <a:rPr lang="en-GB" dirty="0" smtClean="0"/>
              <a:t>Distributed  - popular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2"/>
            <a:r>
              <a:rPr lang="en-GB" dirty="0" smtClean="0"/>
              <a:t>Developer push changes to their own repository (fork the main repo, make changes, issue pull request)</a:t>
            </a:r>
          </a:p>
          <a:p>
            <a:pPr lvl="2"/>
            <a:r>
              <a:rPr lang="en-GB" dirty="0" smtClean="0"/>
              <a:t>Project maintainers pull changes if they deem valuable</a:t>
            </a:r>
          </a:p>
          <a:p>
            <a:pPr lvl="1"/>
            <a:r>
              <a:rPr lang="en-GB" dirty="0" smtClean="0"/>
              <a:t>Backups are easy</a:t>
            </a:r>
          </a:p>
          <a:p>
            <a:pPr lvl="2"/>
            <a:r>
              <a:rPr lang="en-GB" dirty="0" smtClean="0"/>
              <a:t>Is simply a clone a repository</a:t>
            </a:r>
          </a:p>
          <a:p>
            <a:pPr lvl="1"/>
            <a:r>
              <a:rPr lang="en-GB" dirty="0" smtClean="0"/>
              <a:t>Reliable branching/merging</a:t>
            </a:r>
          </a:p>
          <a:p>
            <a:pPr lvl="2"/>
            <a:r>
              <a:rPr lang="en-GB" dirty="0" smtClean="0"/>
              <a:t>Features branches</a:t>
            </a:r>
          </a:p>
          <a:p>
            <a:pPr lvl="2"/>
            <a:r>
              <a:rPr lang="en-GB" dirty="0" smtClean="0"/>
              <a:t>Always work under version control</a:t>
            </a:r>
          </a:p>
          <a:p>
            <a:pPr lvl="2"/>
            <a:r>
              <a:rPr lang="en-GB" dirty="0" smtClean="0"/>
              <a:t>Apply fixes to different branches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&amp; Comparing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show hash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HEAD^3</a:t>
            </a:r>
          </a:p>
          <a:p>
            <a:r>
              <a:rPr lang="en-GB" dirty="0" smtClean="0"/>
              <a:t>git dif</a:t>
            </a:r>
          </a:p>
          <a:p>
            <a:pPr lvl="1"/>
            <a:r>
              <a:rPr lang="en-GB" dirty="0" smtClean="0"/>
              <a:t>git diff hash HEAD filename</a:t>
            </a:r>
          </a:p>
          <a:p>
            <a:pPr lvl="1"/>
            <a:r>
              <a:rPr lang="en-GB" dirty="0" smtClean="0"/>
              <a:t>git diff hash1..hash2</a:t>
            </a:r>
          </a:p>
          <a:p>
            <a:pPr lvl="1"/>
            <a:r>
              <a:rPr lang="en-GB" dirty="0" smtClean="0"/>
              <a:t>git diff --stat --summary hash1..hash2</a:t>
            </a:r>
          </a:p>
          <a:p>
            <a:pPr lvl="1"/>
            <a:r>
              <a:rPr lang="en-GB" dirty="0" smtClean="0"/>
              <a:t>git diff -b / -w : ignore space changes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List branches:</a:t>
            </a:r>
          </a:p>
          <a:p>
            <a:pPr lvl="1"/>
            <a:r>
              <a:rPr lang="en-GB" dirty="0" smtClean="0"/>
              <a:t>git branch | git branch -v</a:t>
            </a:r>
          </a:p>
          <a:p>
            <a:r>
              <a:rPr lang="en-GB" dirty="0" smtClean="0"/>
              <a:t>Create branch &amp; delete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| git branch -d  (--delete)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Switching to branch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Create and switch</a:t>
            </a:r>
          </a:p>
          <a:p>
            <a:pPr lvl="1"/>
            <a:r>
              <a:rPr lang="en-GB" dirty="0" smtClean="0"/>
              <a:t>git checkout  -b </a:t>
            </a:r>
            <a:r>
              <a:rPr lang="en-GB" i="1" dirty="0" err="1" smtClean="0"/>
              <a:t>branchname</a:t>
            </a:r>
            <a:endParaRPr lang="en-GB" dirty="0" smtClean="0"/>
          </a:p>
          <a:p>
            <a:r>
              <a:rPr lang="en-GB" dirty="0" smtClean="0"/>
              <a:t>Rename branch</a:t>
            </a:r>
          </a:p>
          <a:p>
            <a:pPr lvl="1"/>
            <a:r>
              <a:rPr lang="en-GB" dirty="0" smtClean="0"/>
              <a:t>git branch --move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endParaRPr lang="en-GB" dirty="0" smtClean="0"/>
          </a:p>
          <a:p>
            <a:r>
              <a:rPr lang="en-GB" dirty="0" smtClean="0"/>
              <a:t>Switching branches with uncommitted changes</a:t>
            </a:r>
          </a:p>
          <a:p>
            <a:pPr lvl="1"/>
            <a:r>
              <a:rPr lang="en-GB" dirty="0" smtClean="0"/>
              <a:t>revert changes or  commit changes or  stash changes (described later)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branches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Execute git diff with two </a:t>
            </a:r>
            <a:r>
              <a:rPr lang="en-GB" dirty="0" err="1" smtClean="0"/>
              <a:t>treeisch</a:t>
            </a:r>
            <a:endParaRPr lang="en-GB" dirty="0" smtClean="0"/>
          </a:p>
          <a:p>
            <a:pPr lvl="1"/>
            <a:r>
              <a:rPr lang="en-GB" dirty="0" smtClean="0"/>
              <a:t>git diff </a:t>
            </a:r>
            <a:r>
              <a:rPr lang="en-GB" i="1" dirty="0" smtClean="0"/>
              <a:t>branchname1 branchname2</a:t>
            </a:r>
          </a:p>
          <a:p>
            <a:pPr lvl="1"/>
            <a:r>
              <a:rPr lang="en-GB" dirty="0" smtClean="0"/>
              <a:t>git diff --</a:t>
            </a:r>
            <a:r>
              <a:rPr lang="en-GB" dirty="0" err="1" smtClean="0"/>
              <a:t>color</a:t>
            </a:r>
            <a:r>
              <a:rPr lang="en-GB" dirty="0" smtClean="0"/>
              <a:t>-words </a:t>
            </a:r>
            <a:r>
              <a:rPr lang="en-GB" i="1" dirty="0" smtClean="0"/>
              <a:t>branchname1 branchname2</a:t>
            </a:r>
          </a:p>
          <a:p>
            <a:r>
              <a:rPr lang="en-GB" dirty="0" smtClean="0"/>
              <a:t>How to check if branch is included in current branch?</a:t>
            </a:r>
          </a:p>
          <a:p>
            <a:pPr lvl="1"/>
            <a:r>
              <a:rPr lang="en-GB" dirty="0" smtClean="0"/>
              <a:t>git branch --merged : lists branches that are included in current branch</a:t>
            </a:r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merge </a:t>
            </a:r>
            <a:r>
              <a:rPr lang="en-GB" i="1" dirty="0" err="1" smtClean="0"/>
              <a:t>nameofbranchtomerge</a:t>
            </a:r>
            <a:endParaRPr lang="en-GB" dirty="0" smtClean="0"/>
          </a:p>
          <a:p>
            <a:pPr lvl="1"/>
            <a:r>
              <a:rPr lang="en-GB" dirty="0" smtClean="0"/>
              <a:t>git can do fast-forward : simple merging by moving the branch pointer</a:t>
            </a:r>
          </a:p>
          <a:p>
            <a:pPr lvl="1"/>
            <a:r>
              <a:rPr lang="en-GB" dirty="0" smtClean="0"/>
              <a:t>handling conflicts</a:t>
            </a:r>
          </a:p>
          <a:p>
            <a:pPr lvl="2"/>
            <a:r>
              <a:rPr lang="en-GB" dirty="0" smtClean="0"/>
              <a:t>abort merge</a:t>
            </a:r>
          </a:p>
          <a:p>
            <a:pPr lvl="3"/>
            <a:r>
              <a:rPr lang="en-GB" dirty="0" smtClean="0"/>
              <a:t>git merge --abort21</a:t>
            </a:r>
          </a:p>
          <a:p>
            <a:pPr lvl="2"/>
            <a:r>
              <a:rPr lang="en-GB" dirty="0" smtClean="0"/>
              <a:t>resolve the conflicts manually</a:t>
            </a:r>
          </a:p>
          <a:p>
            <a:pPr lvl="2"/>
            <a:r>
              <a:rPr lang="en-GB" dirty="0" smtClean="0"/>
              <a:t>use a merge tool</a:t>
            </a:r>
          </a:p>
          <a:p>
            <a:r>
              <a:rPr lang="en-GB" dirty="0" smtClean="0"/>
              <a:t>Strategies to reduce conflicts</a:t>
            </a:r>
          </a:p>
          <a:p>
            <a:pPr lvl="1"/>
            <a:r>
              <a:rPr lang="en-GB" dirty="0" smtClean="0"/>
              <a:t>keep lines short</a:t>
            </a:r>
          </a:p>
          <a:p>
            <a:pPr lvl="1"/>
            <a:r>
              <a:rPr lang="en-GB" dirty="0" smtClean="0"/>
              <a:t>keep commits small and focused</a:t>
            </a:r>
          </a:p>
          <a:p>
            <a:pPr lvl="1"/>
            <a:r>
              <a:rPr lang="en-GB" dirty="0" smtClean="0"/>
              <a:t>merge often</a:t>
            </a:r>
          </a:p>
          <a:p>
            <a:pPr lvl="1"/>
            <a:r>
              <a:rPr lang="en-GB" dirty="0" smtClean="0"/>
              <a:t>track changes to master - merge master to branches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Stashing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stash - a place to store changes temporarily without having to put them into repository. They don't have a SHA1</a:t>
            </a:r>
          </a:p>
          <a:p>
            <a:pPr lvl="1"/>
            <a:r>
              <a:rPr lang="en-GB" dirty="0" smtClean="0"/>
              <a:t>git stash save "</a:t>
            </a:r>
            <a:r>
              <a:rPr lang="en-GB" i="1" dirty="0" smtClean="0"/>
              <a:t>message</a:t>
            </a:r>
            <a:r>
              <a:rPr lang="en-GB" dirty="0" smtClean="0"/>
              <a:t>" - once stashed, working directory &amp; index are clean</a:t>
            </a:r>
          </a:p>
          <a:p>
            <a:pPr lvl="2"/>
            <a:r>
              <a:rPr lang="en-GB" dirty="0" smtClean="0"/>
              <a:t>it does reset --hard HEAD</a:t>
            </a:r>
          </a:p>
          <a:p>
            <a:pPr lvl="2"/>
            <a:r>
              <a:rPr lang="en-GB" dirty="0" smtClean="0"/>
              <a:t>to include untracked files add --include-untracked</a:t>
            </a:r>
          </a:p>
          <a:p>
            <a:pPr lvl="1"/>
            <a:r>
              <a:rPr lang="en-GB" dirty="0" smtClean="0"/>
              <a:t>other commands</a:t>
            </a:r>
          </a:p>
          <a:p>
            <a:pPr lvl="2"/>
            <a:r>
              <a:rPr lang="en-GB" dirty="0" smtClean="0"/>
              <a:t>how to list</a:t>
            </a:r>
          </a:p>
          <a:p>
            <a:pPr lvl="3"/>
            <a:r>
              <a:rPr lang="en-GB" dirty="0" smtClean="0"/>
              <a:t>git stash list</a:t>
            </a:r>
          </a:p>
          <a:p>
            <a:pPr lvl="2"/>
            <a:r>
              <a:rPr lang="en-GB" dirty="0" smtClean="0"/>
              <a:t>more info about stash</a:t>
            </a:r>
          </a:p>
          <a:p>
            <a:pPr lvl="3"/>
            <a:r>
              <a:rPr lang="en-GB" dirty="0" smtClean="0"/>
              <a:t>git stash show </a:t>
            </a:r>
            <a:r>
              <a:rPr lang="en-GB" dirty="0" err="1" smtClean="0"/>
              <a:t>stashId</a:t>
            </a:r>
            <a:r>
              <a:rPr lang="en-GB" dirty="0" smtClean="0"/>
              <a:t> e.g. git stash show stash@{0}</a:t>
            </a:r>
          </a:p>
          <a:p>
            <a:pPr lvl="3"/>
            <a:r>
              <a:rPr lang="en-GB" dirty="0" smtClean="0"/>
              <a:t>git stash show -p </a:t>
            </a:r>
            <a:r>
              <a:rPr lang="en-GB" dirty="0" err="1" smtClean="0"/>
              <a:t>stashId</a:t>
            </a:r>
            <a:r>
              <a:rPr lang="en-GB" dirty="0" smtClean="0"/>
              <a:t> - even more info about stash</a:t>
            </a:r>
          </a:p>
          <a:p>
            <a:pPr lvl="1"/>
            <a:r>
              <a:rPr lang="en-GB" dirty="0" smtClean="0"/>
              <a:t>TIP: </a:t>
            </a:r>
            <a:r>
              <a:rPr lang="en-GB" dirty="0" err="1" smtClean="0"/>
              <a:t>PowerShell</a:t>
            </a:r>
            <a:r>
              <a:rPr lang="en-GB" dirty="0" smtClean="0"/>
              <a:t> eats {}, escape them with 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stashed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commands to retrieve stash</a:t>
            </a:r>
          </a:p>
          <a:p>
            <a:pPr lvl="1"/>
            <a:r>
              <a:rPr lang="en-GB" dirty="0" smtClean="0"/>
              <a:t>git stash pop </a:t>
            </a:r>
            <a:r>
              <a:rPr lang="en-GB" dirty="0" err="1" smtClean="0"/>
              <a:t>stashId</a:t>
            </a:r>
            <a:r>
              <a:rPr lang="en-GB" dirty="0" smtClean="0"/>
              <a:t> - pop removes stash </a:t>
            </a:r>
          </a:p>
          <a:p>
            <a:pPr lvl="1"/>
            <a:r>
              <a:rPr lang="en-GB" dirty="0" smtClean="0"/>
              <a:t>git stash apply </a:t>
            </a:r>
            <a:r>
              <a:rPr lang="en-GB" dirty="0" err="1" smtClean="0"/>
              <a:t>stashId</a:t>
            </a:r>
            <a:r>
              <a:rPr lang="en-GB" dirty="0" smtClean="0"/>
              <a:t> - apply leaves a copy in the stash</a:t>
            </a:r>
          </a:p>
          <a:p>
            <a:r>
              <a:rPr lang="en-GB" dirty="0" smtClean="0"/>
              <a:t>To remove stash</a:t>
            </a:r>
          </a:p>
          <a:p>
            <a:pPr lvl="1"/>
            <a:r>
              <a:rPr lang="en-GB" dirty="0" smtClean="0"/>
              <a:t>git stash drop </a:t>
            </a:r>
            <a:r>
              <a:rPr lang="en-GB" dirty="0" err="1" smtClean="0"/>
              <a:t>stashId</a:t>
            </a:r>
            <a:endParaRPr lang="en-GB" dirty="0" smtClean="0"/>
          </a:p>
          <a:p>
            <a:r>
              <a:rPr lang="en-GB" dirty="0" smtClean="0"/>
              <a:t>To remove all stashes</a:t>
            </a:r>
          </a:p>
          <a:p>
            <a:pPr lvl="1"/>
            <a:r>
              <a:rPr lang="en-GB" dirty="0" smtClean="0"/>
              <a:t>git stash clear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Remote repositories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PUSH - putting stuff from our machine to remove server</a:t>
            </a:r>
          </a:p>
          <a:p>
            <a:r>
              <a:rPr lang="en-GB" dirty="0" smtClean="0"/>
              <a:t>FETCH - getting stuff from remote server with branch on our machine (typically origin/master)</a:t>
            </a:r>
          </a:p>
          <a:p>
            <a:r>
              <a:rPr lang="en-GB" dirty="0" smtClean="0"/>
              <a:t>Checking all remotes:</a:t>
            </a:r>
          </a:p>
          <a:p>
            <a:pPr lvl="1"/>
            <a:r>
              <a:rPr lang="en-GB" dirty="0" smtClean="0"/>
              <a:t>git remote (just like git branch) / git remote -v</a:t>
            </a:r>
          </a:p>
          <a:p>
            <a:r>
              <a:rPr lang="en-GB" dirty="0" smtClean="0"/>
              <a:t>Adding a remote repository</a:t>
            </a:r>
          </a:p>
          <a:p>
            <a:pPr lvl="1"/>
            <a:r>
              <a:rPr lang="en-GB" dirty="0" smtClean="0"/>
              <a:t>git remote </a:t>
            </a:r>
            <a:r>
              <a:rPr lang="en-GB" i="1" dirty="0" err="1" smtClean="0"/>
              <a:t>remotename</a:t>
            </a:r>
            <a:r>
              <a:rPr lang="en-GB" dirty="0" smtClean="0"/>
              <a:t> </a:t>
            </a:r>
            <a:r>
              <a:rPr lang="en-GB" i="1" dirty="0" err="1" smtClean="0"/>
              <a:t>url</a:t>
            </a:r>
            <a:endParaRPr lang="en-GB" i="1" dirty="0" smtClean="0"/>
          </a:p>
          <a:p>
            <a:r>
              <a:rPr lang="en-GB" dirty="0" smtClean="0"/>
              <a:t>Listing remote branches</a:t>
            </a:r>
          </a:p>
          <a:p>
            <a:pPr lvl="1"/>
            <a:r>
              <a:rPr lang="en-GB" dirty="0" smtClean="0"/>
              <a:t>git branch -r : list remote branches</a:t>
            </a:r>
          </a:p>
          <a:p>
            <a:pPr lvl="1"/>
            <a:r>
              <a:rPr lang="en-GB" dirty="0" smtClean="0"/>
              <a:t>git branch -a : list all branches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pushing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Cloning a repository</a:t>
            </a:r>
          </a:p>
          <a:p>
            <a:pPr lvl="1"/>
            <a:r>
              <a:rPr lang="en-GB" dirty="0" smtClean="0"/>
              <a:t>git clone &lt;path-to-repository&gt; &lt;</a:t>
            </a:r>
          </a:p>
          <a:p>
            <a:r>
              <a:rPr lang="en-GB" dirty="0" smtClean="0"/>
              <a:t>Initial push</a:t>
            </a:r>
          </a:p>
          <a:p>
            <a:pPr lvl="1"/>
            <a:r>
              <a:rPr lang="en-GB" dirty="0" smtClean="0"/>
              <a:t>git remote push -u &lt;alias&gt; &lt;branch&gt; : push branch to alias</a:t>
            </a:r>
          </a:p>
          <a:p>
            <a:pPr lvl="2"/>
            <a:r>
              <a:rPr lang="en-GB" dirty="0" smtClean="0"/>
              <a:t>-u options makes a connection to remote branch used when pushing/fetching</a:t>
            </a:r>
          </a:p>
          <a:p>
            <a:pPr lvl="2"/>
            <a:r>
              <a:rPr lang="en-GB" dirty="0" smtClean="0"/>
              <a:t>TIP: .\.git\</a:t>
            </a:r>
            <a:r>
              <a:rPr lang="en-GB" dirty="0" err="1" smtClean="0"/>
              <a:t>config</a:t>
            </a:r>
            <a:r>
              <a:rPr lang="en-GB" dirty="0" smtClean="0"/>
              <a:t> - contains branch definition that specifies which remote is associated with our branch when we do push &amp; fetch</a:t>
            </a:r>
          </a:p>
          <a:p>
            <a:r>
              <a:rPr lang="en-GB" dirty="0" smtClean="0"/>
              <a:t>If branch has a link to remote branch this will suffice</a:t>
            </a:r>
          </a:p>
          <a:p>
            <a:pPr lvl="1"/>
            <a:r>
              <a:rPr lang="en-GB" dirty="0" smtClean="0"/>
              <a:t>git push</a:t>
            </a:r>
          </a:p>
          <a:p>
            <a:r>
              <a:rPr lang="en-GB" dirty="0" smtClean="0"/>
              <a:t>Tracking remote branches</a:t>
            </a:r>
          </a:p>
          <a:p>
            <a:pPr lvl="1"/>
            <a:r>
              <a:rPr lang="en-GB" dirty="0" smtClean="0"/>
              <a:t>git branch --set-upstream &lt;</a:t>
            </a:r>
            <a:r>
              <a:rPr lang="en-GB" dirty="0" err="1" smtClean="0"/>
              <a:t>branchname</a:t>
            </a:r>
            <a:r>
              <a:rPr lang="en-GB" dirty="0" smtClean="0"/>
              <a:t>&gt; &lt;</a:t>
            </a:r>
            <a:r>
              <a:rPr lang="en-GB" dirty="0" err="1" smtClean="0"/>
              <a:t>remotebranchname</a:t>
            </a:r>
            <a:r>
              <a:rPr lang="en-GB" dirty="0" smtClean="0"/>
              <a:t>&gt; - make a connection between local branch and remote branch</a:t>
            </a:r>
          </a:p>
          <a:p>
            <a:pPr lvl="1"/>
            <a:r>
              <a:rPr lang="en-GB" dirty="0" smtClean="0"/>
              <a:t>merge remote branch frequently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fetching changes from a remote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Remote branch (origin/master)</a:t>
            </a:r>
          </a:p>
          <a:p>
            <a:pPr lvl="1"/>
            <a:r>
              <a:rPr lang="en-GB" dirty="0" smtClean="0"/>
              <a:t>it cannot be checked out!  Git manages this branch to keep it in sync with remote repository</a:t>
            </a:r>
          </a:p>
          <a:p>
            <a:r>
              <a:rPr lang="en-GB" dirty="0" smtClean="0"/>
              <a:t>Fetch synchronizes origin/master on local machine with remote repository</a:t>
            </a:r>
          </a:p>
          <a:p>
            <a:pPr lvl="1"/>
            <a:r>
              <a:rPr lang="en-GB" dirty="0" smtClean="0"/>
              <a:t>git fetch &lt;remote-name&gt; : if there's only one, the git fetch is enough</a:t>
            </a:r>
          </a:p>
          <a:p>
            <a:pPr lvl="2"/>
            <a:r>
              <a:rPr lang="en-GB" dirty="0" smtClean="0"/>
              <a:t>this only updates origin/master, not master</a:t>
            </a:r>
          </a:p>
          <a:p>
            <a:r>
              <a:rPr lang="en-GB" dirty="0" smtClean="0"/>
              <a:t>Merging remote branch</a:t>
            </a:r>
          </a:p>
          <a:p>
            <a:pPr lvl="1"/>
            <a:r>
              <a:rPr lang="en-GB" dirty="0" smtClean="0"/>
              <a:t>git merge origin/master - we're merging with our local remote branch</a:t>
            </a:r>
          </a:p>
          <a:p>
            <a:r>
              <a:rPr lang="en-GB" dirty="0" smtClean="0"/>
              <a:t>Fetch + merge in one command</a:t>
            </a:r>
          </a:p>
          <a:p>
            <a:pPr lvl="1"/>
            <a:r>
              <a:rPr lang="en-GB" dirty="0" smtClean="0"/>
              <a:t>git pull</a:t>
            </a:r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Checking out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Remember: remote branch cannot be checked out!</a:t>
            </a:r>
          </a:p>
          <a:p>
            <a:r>
              <a:rPr lang="en-GB" dirty="0" smtClean="0"/>
              <a:t>To "checkout" remote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1"/>
            <a:r>
              <a:rPr lang="en-GB" dirty="0" smtClean="0"/>
              <a:t>git checkout -b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2"/>
            <a:r>
              <a:rPr lang="en-GB" dirty="0" smtClean="0"/>
              <a:t>it creates a branch with a starting point from origin/master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Distributed version control</a:t>
            </a:r>
          </a:p>
          <a:p>
            <a:pPr lvl="1"/>
            <a:r>
              <a:rPr lang="en-GB" dirty="0" smtClean="0"/>
              <a:t>no need to communicate with a central server</a:t>
            </a:r>
          </a:p>
          <a:p>
            <a:pPr lvl="2"/>
            <a:r>
              <a:rPr lang="en-GB" dirty="0" smtClean="0"/>
              <a:t>faster</a:t>
            </a:r>
          </a:p>
          <a:p>
            <a:pPr lvl="2"/>
            <a:r>
              <a:rPr lang="en-GB" dirty="0" smtClean="0"/>
              <a:t>no network access required</a:t>
            </a:r>
          </a:p>
          <a:p>
            <a:pPr lvl="2"/>
            <a:r>
              <a:rPr lang="en-GB" dirty="0" smtClean="0"/>
              <a:t>no single failure point like in centralized systems SVN</a:t>
            </a:r>
          </a:p>
          <a:p>
            <a:pPr lvl="1"/>
            <a:r>
              <a:rPr lang="en-GB" dirty="0" smtClean="0"/>
              <a:t>encourages participation and "forking" of projects</a:t>
            </a:r>
          </a:p>
          <a:p>
            <a:pPr lvl="2"/>
            <a:r>
              <a:rPr lang="en-GB" dirty="0" smtClean="0"/>
              <a:t>developers can work independently</a:t>
            </a:r>
          </a:p>
          <a:p>
            <a:pPr lvl="2"/>
            <a:r>
              <a:rPr lang="en-GB" dirty="0" smtClean="0"/>
              <a:t>submit change sets for inclusion or rejection</a:t>
            </a:r>
          </a:p>
          <a:p>
            <a:pPr lvl="1"/>
            <a:r>
              <a:rPr lang="en-GB" dirty="0" smtClean="0"/>
              <a:t>full local history</a:t>
            </a:r>
          </a:p>
          <a:p>
            <a:pPr lvl="2"/>
            <a:r>
              <a:rPr lang="en-GB" dirty="0" smtClean="0"/>
              <a:t>Analyze regression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to an updated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never makes a merge when doing a push</a:t>
            </a:r>
          </a:p>
          <a:p>
            <a:pPr lvl="1"/>
            <a:r>
              <a:rPr lang="en-GB" dirty="0" smtClean="0"/>
              <a:t>do fetch</a:t>
            </a:r>
          </a:p>
          <a:p>
            <a:pPr lvl="1"/>
            <a:r>
              <a:rPr lang="en-GB" dirty="0" smtClean="0"/>
              <a:t>do merge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a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push </a:t>
            </a:r>
            <a:r>
              <a:rPr lang="en-GB" dirty="0" err="1" smtClean="0"/>
              <a:t>remotename</a:t>
            </a:r>
            <a:r>
              <a:rPr lang="en-GB" dirty="0" smtClean="0"/>
              <a:t> --delete &lt;</a:t>
            </a:r>
            <a:r>
              <a:rPr lang="en-GB" dirty="0" err="1" smtClean="0"/>
              <a:t>branchname</a:t>
            </a:r>
            <a:r>
              <a:rPr lang="en-GB" dirty="0" smtClean="0"/>
              <a:t>&gt;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5308600"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</a:t>
                      </a:r>
                      <a:r>
                        <a:rPr lang="en-GB" sz="1200" baseline="0" dirty="0" smtClean="0"/>
                        <a:t> A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commits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put to remote for preview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push -u origin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(*)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(**)</a:t>
                      </a:r>
                      <a:r>
                        <a:rPr lang="en-GB" sz="1200" baseline="0" dirty="0" smtClean="0"/>
                        <a:t> 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log -p </a:t>
                      </a:r>
                      <a:r>
                        <a:rPr lang="en-GB" sz="1200" baseline="0" dirty="0" err="1" smtClean="0"/>
                        <a:t>new_feature</a:t>
                      </a:r>
                      <a:r>
                        <a:rPr lang="en-GB" sz="1200" baseline="0" dirty="0" smtClean="0"/>
                        <a:t>..origin/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checking B's work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 B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(*)git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checking A '</a:t>
                      </a:r>
                      <a:r>
                        <a:rPr lang="en-GB" sz="1200" dirty="0" err="1" smtClean="0"/>
                        <a:t>swork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origin/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log etc....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adding new stuff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  <a:r>
                        <a:rPr lang="en-GB" sz="1200" baseline="0" dirty="0" smtClean="0"/>
                        <a:t> - make sure no new changes are 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push(**)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pl-PL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aliases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Set alias on user level (--global)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aliag</a:t>
            </a:r>
            <a:r>
              <a:rPr lang="en-GB" dirty="0" smtClean="0"/>
              <a:t>.&lt;</a:t>
            </a:r>
            <a:r>
              <a:rPr lang="en-GB" dirty="0" err="1" smtClean="0"/>
              <a:t>aliasname</a:t>
            </a:r>
            <a:r>
              <a:rPr lang="en-GB" dirty="0" smtClean="0"/>
              <a:t>&gt; "&lt;command&gt;"</a:t>
            </a:r>
          </a:p>
          <a:p>
            <a:r>
              <a:rPr lang="en-GB" dirty="0" smtClean="0"/>
              <a:t>Helper alias to visualize branches: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alias.lga "log --graph --</a:t>
            </a:r>
            <a:r>
              <a:rPr lang="en-US" dirty="0" err="1" smtClean="0"/>
              <a:t>oneline</a:t>
            </a:r>
            <a:r>
              <a:rPr lang="en-US" dirty="0" smtClean="0"/>
              <a:t> --all --decorate"</a:t>
            </a:r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using </a:t>
            </a:r>
            <a:r>
              <a:rPr lang="en-GB" dirty="0" err="1" smtClean="0"/>
              <a:t>ssh</a:t>
            </a:r>
            <a:r>
              <a:rPr lang="en-GB" dirty="0" smtClean="0"/>
              <a:t> keys for remote login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Password caching</a:t>
            </a:r>
            <a:endParaRPr lang="en-GB" dirty="0" smtClean="0">
              <a:hlinkClick r:id="rId2"/>
            </a:endParaRPr>
          </a:p>
          <a:p>
            <a:pPr lvl="1"/>
            <a:r>
              <a:rPr lang="pl-PL" dirty="0" smtClean="0">
                <a:hlinkClick r:id="rId2"/>
              </a:rPr>
              <a:t>https://help.github.com/articles/set-up-git</a:t>
            </a:r>
            <a:endParaRPr lang="en-GB" dirty="0" smtClean="0"/>
          </a:p>
          <a:p>
            <a:r>
              <a:rPr lang="pl-PL" dirty="0" smtClean="0"/>
              <a:t>Generating SSH Keys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https://help.github.com/articles/generating-ssh-keys#platform-windows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 / GUI interfaces / Reference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Visual Studio - </a:t>
            </a:r>
            <a:r>
              <a:rPr lang="pl-PL" dirty="0" smtClean="0"/>
              <a:t>Git Source Control Provider</a:t>
            </a:r>
            <a:endParaRPr lang="en-GB" dirty="0" smtClean="0"/>
          </a:p>
          <a:p>
            <a:pPr lvl="1"/>
            <a:r>
              <a:rPr lang="pl-PL" dirty="0" smtClean="0">
                <a:hlinkClick r:id="rId2"/>
              </a:rPr>
              <a:t>https://gitscc.codeplex.com/documentation</a:t>
            </a:r>
            <a:endParaRPr lang="en-GB" dirty="0" smtClean="0">
              <a:hlinkClick r:id="rId3"/>
            </a:endParaRPr>
          </a:p>
          <a:p>
            <a:r>
              <a:rPr lang="en-GB" dirty="0" smtClean="0"/>
              <a:t>GUI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https://code.google.com/p/gitextensions/</a:t>
            </a:r>
            <a:endParaRPr lang="en-GB" dirty="0" smtClean="0"/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http://windows.github.com/</a:t>
            </a:r>
            <a:endParaRPr lang="en-GB" dirty="0" smtClean="0"/>
          </a:p>
          <a:p>
            <a:r>
              <a:rPr lang="en-GB" dirty="0" smtClean="0"/>
              <a:t>Reference</a:t>
            </a:r>
          </a:p>
          <a:p>
            <a:pPr lvl="1"/>
            <a:r>
              <a:rPr lang="pl-PL" dirty="0" smtClean="0">
                <a:hlinkClick r:id="rId5"/>
              </a:rPr>
              <a:t>http://gitref.org/</a:t>
            </a:r>
            <a:endParaRPr lang="en-GB" dirty="0" smtClean="0"/>
          </a:p>
          <a:p>
            <a:pPr lvl="1"/>
            <a:r>
              <a:rPr lang="pl-PL" dirty="0" smtClean="0">
                <a:hlinkClick r:id="rId6"/>
              </a:rPr>
              <a:t>http://git-scm.com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commands - </a:t>
            </a:r>
            <a:r>
              <a:rPr lang="pl-PL" dirty="0" smtClean="0">
                <a:hlinkClick r:id="rId2"/>
              </a:rPr>
              <a:t>http://gitref.org</a:t>
            </a:r>
            <a:r>
              <a:rPr lang="en-GB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cherry-pick hash - gets changes made in particular commit and applies them to current branch</a:t>
            </a:r>
          </a:p>
          <a:p>
            <a:r>
              <a:rPr lang="en-GB" dirty="0" smtClean="0"/>
              <a:t>git rebase </a:t>
            </a:r>
            <a:r>
              <a:rPr lang="en-GB" dirty="0" err="1" smtClean="0"/>
              <a:t>branchname</a:t>
            </a:r>
            <a:r>
              <a:rPr lang="en-GB" dirty="0" smtClean="0"/>
              <a:t> - tries to replay changes made to current branch to </a:t>
            </a:r>
            <a:r>
              <a:rPr lang="en-GB" dirty="0" err="1" smtClean="0"/>
              <a:t>branchname</a:t>
            </a:r>
            <a:endParaRPr lang="en-GB" dirty="0" smtClean="0"/>
          </a:p>
          <a:p>
            <a:pPr lvl="1"/>
            <a:r>
              <a:rPr lang="en-GB" dirty="0" smtClean="0"/>
              <a:t>git rebase --continue - if conflicts occurred </a:t>
            </a:r>
            <a:endParaRPr lang="pl-PL" dirty="0" smtClean="0"/>
          </a:p>
          <a:p>
            <a:endParaRPr lang="en-GB" dirty="0" smtClean="0"/>
          </a:p>
          <a:p>
            <a:r>
              <a:rPr lang="en-GB" dirty="0" smtClean="0"/>
              <a:t>Git tag : list tags in repo</a:t>
            </a:r>
          </a:p>
          <a:p>
            <a:r>
              <a:rPr lang="en-GB" dirty="0" smtClean="0"/>
              <a:t>On remotes</a:t>
            </a:r>
          </a:p>
          <a:p>
            <a:pPr lvl="1"/>
            <a:r>
              <a:rPr lang="pl-PL" dirty="0" smtClean="0">
                <a:hlinkClick r:id="rId3"/>
              </a:rPr>
              <a:t>http://git-scm.com/book/en/Git-Basics-Working-with-Remotes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http://gitref.org/remotes/#remote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Renaming and deleting branches &amp; Recovering deleted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Recovering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reflog</a:t>
            </a:r>
            <a:r>
              <a:rPr lang="en-GB" dirty="0" smtClean="0"/>
              <a:t> - gives of log where HEAD has pointed. Find the commit you wish to restore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branchname</a:t>
            </a:r>
            <a:r>
              <a:rPr lang="en-GB" dirty="0" smtClean="0"/>
              <a:t> hash - creates a branch from particular commit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4.6 </a:t>
            </a:r>
            <a:r>
              <a:rPr lang="en-GB" dirty="0" err="1" smtClean="0"/>
              <a:t>Stasching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Stash is needed when you have to switch to another branch and you have pending changes in current branch</a:t>
            </a:r>
          </a:p>
          <a:p>
            <a:r>
              <a:rPr lang="en-GB" dirty="0" smtClean="0"/>
              <a:t>stash changes</a:t>
            </a:r>
          </a:p>
          <a:p>
            <a:pPr lvl="1"/>
            <a:r>
              <a:rPr lang="en-GB" dirty="0" smtClean="0"/>
              <a:t>git stash - gets all changes to branch and stashes it</a:t>
            </a:r>
          </a:p>
          <a:p>
            <a:pPr lvl="1"/>
            <a:r>
              <a:rPr lang="en-GB" dirty="0" smtClean="0"/>
              <a:t>git stash list - lists all stashed changes</a:t>
            </a:r>
          </a:p>
          <a:p>
            <a:pPr lvl="1"/>
            <a:r>
              <a:rPr lang="en-GB" dirty="0" smtClean="0"/>
              <a:t>git stash apply / git stash pop</a:t>
            </a:r>
          </a:p>
          <a:p>
            <a:r>
              <a:rPr lang="en-GB" dirty="0" err="1" smtClean="0"/>
              <a:t>Unstash</a:t>
            </a:r>
            <a:r>
              <a:rPr lang="en-GB" dirty="0" smtClean="0"/>
              <a:t> to a branch</a:t>
            </a:r>
          </a:p>
          <a:p>
            <a:pPr lvl="1"/>
            <a:r>
              <a:rPr lang="en-GB" dirty="0" smtClean="0"/>
              <a:t>git stash branch </a:t>
            </a:r>
            <a:r>
              <a:rPr lang="en-GB" dirty="0" err="1" smtClean="0"/>
              <a:t>branchname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Installing/configuring on windows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Mysysgit</a:t>
            </a:r>
            <a:r>
              <a:rPr lang="en-GB" dirty="0" smtClean="0"/>
              <a:t> / </a:t>
            </a:r>
            <a:r>
              <a:rPr lang="pl-PL" dirty="0" smtClean="0">
                <a:hlinkClick r:id="rId2"/>
              </a:rPr>
              <a:t>http://git-scm.com</a:t>
            </a:r>
            <a:endParaRPr lang="en-GB" dirty="0" smtClean="0"/>
          </a:p>
          <a:p>
            <a:pPr lvl="1"/>
            <a:r>
              <a:rPr lang="en-GB" dirty="0" smtClean="0"/>
              <a:t>git --version - check if installed</a:t>
            </a:r>
          </a:p>
          <a:p>
            <a:r>
              <a:rPr lang="en-GB" dirty="0" smtClean="0"/>
              <a:t>Install GUI</a:t>
            </a:r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r>
              <a:rPr lang="en-GB" dirty="0" smtClean="0"/>
              <a:t>Configure git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--system : machine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: user level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: project level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useful configuration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Configurate</a:t>
            </a:r>
            <a:r>
              <a:rPr lang="en-GB" dirty="0" smtClean="0"/>
              <a:t> the editor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</a:t>
            </a:r>
            <a:r>
              <a:rPr lang="en-GB" i="1" dirty="0" smtClean="0"/>
              <a:t>"path to editor"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"notepad++ -</a:t>
            </a:r>
            <a:r>
              <a:rPr lang="en-GB" dirty="0" err="1" smtClean="0"/>
              <a:t>multiInst</a:t>
            </a:r>
            <a:r>
              <a:rPr lang="en-GB" dirty="0" smtClean="0"/>
              <a:t> -</a:t>
            </a:r>
            <a:r>
              <a:rPr lang="en-GB" dirty="0" err="1" smtClean="0"/>
              <a:t>nosession</a:t>
            </a:r>
            <a:r>
              <a:rPr lang="en-GB" dirty="0" smtClean="0"/>
              <a:t> -</a:t>
            </a:r>
            <a:r>
              <a:rPr lang="en-GB" dirty="0" err="1" smtClean="0"/>
              <a:t>noPlugin</a:t>
            </a:r>
            <a:r>
              <a:rPr lang="en-GB" dirty="0" smtClean="0"/>
              <a:t> -</a:t>
            </a:r>
            <a:r>
              <a:rPr lang="en-GB" dirty="0" err="1" smtClean="0"/>
              <a:t>notabbar</a:t>
            </a:r>
            <a:r>
              <a:rPr lang="en-GB" dirty="0" smtClean="0"/>
              <a:t>"</a:t>
            </a:r>
          </a:p>
          <a:p>
            <a:pPr lvl="2"/>
            <a:endParaRPr lang="en-GB" dirty="0" smtClean="0"/>
          </a:p>
          <a:p>
            <a:pPr lvl="1"/>
            <a:endParaRPr lang="en-GB" i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Mysysgit</a:t>
            </a:r>
            <a:r>
              <a:rPr lang="en-GB" dirty="0" smtClean="0"/>
              <a:t> - git for windows</a:t>
            </a:r>
          </a:p>
          <a:p>
            <a:r>
              <a:rPr lang="en-GB" dirty="0" smtClean="0"/>
              <a:t>KDiff3 - diff tool</a:t>
            </a:r>
          </a:p>
          <a:p>
            <a:pPr lvl="1"/>
            <a:r>
              <a:rPr lang="en-GB" dirty="0" smtClean="0"/>
              <a:t>git merge kdiff3: use kdiff3</a:t>
            </a:r>
            <a:endParaRPr lang="en-GB" dirty="0" smtClean="0">
              <a:hlinkClick r:id="rId2"/>
            </a:endParaRPr>
          </a:p>
          <a:p>
            <a:pPr lvl="2"/>
            <a:r>
              <a:rPr lang="pl-PL" dirty="0" smtClean="0">
                <a:hlinkClick r:id="rId2"/>
              </a:rPr>
              <a:t>http://www.blog.project13.pl/index.php/coding/1192/setup-git-on-windows-to-use-kdiff3-as-its-mergetool/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repository</a:t>
            </a:r>
          </a:p>
          <a:p>
            <a:pPr lvl="1"/>
            <a:r>
              <a:rPr lang="en-GB" dirty="0" smtClean="0"/>
              <a:t>git init</a:t>
            </a:r>
          </a:p>
          <a:p>
            <a:r>
              <a:rPr lang="en-GB" dirty="0" smtClean="0"/>
              <a:t>Creates hidden .git folder</a:t>
            </a:r>
          </a:p>
          <a:p>
            <a:pPr lvl="1"/>
            <a:r>
              <a:rPr lang="en-GB" dirty="0" smtClean="0"/>
              <a:t>the only folder that is used by git (no nested .git folders, like in SVN)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trike="sngStrike" dirty="0" smtClean="0"/>
              <a:t>Git’s notion of Staging Index - set of files to be updated with next commit</a:t>
            </a:r>
          </a:p>
          <a:p>
            <a:pPr lvl="1"/>
            <a:r>
              <a:rPr lang="en-GB" strike="sngStrike" dirty="0" smtClean="0"/>
              <a:t>To add the file to staging area issue</a:t>
            </a:r>
          </a:p>
          <a:p>
            <a:pPr lvl="2"/>
            <a:r>
              <a:rPr lang="en-GB" strike="sngStrike" dirty="0" smtClean="0"/>
              <a:t>Git add filename</a:t>
            </a:r>
          </a:p>
          <a:p>
            <a:pPr lvl="2"/>
            <a:r>
              <a:rPr lang="en-GB" strike="sngStrike" dirty="0" smtClean="0"/>
              <a:t>Git add </a:t>
            </a:r>
            <a:r>
              <a:rPr lang="en-GB" strike="sngStrike" dirty="0" smtClean="0"/>
              <a:t>--u: </a:t>
            </a:r>
            <a:r>
              <a:rPr lang="en-GB" strike="sngStrike" dirty="0" smtClean="0"/>
              <a:t>add to staging area </a:t>
            </a:r>
            <a:r>
              <a:rPr lang="en-GB" strike="sngStrike" dirty="0" smtClean="0"/>
              <a:t>files </a:t>
            </a:r>
            <a:r>
              <a:rPr lang="en-GB" strike="sngStrike" dirty="0" smtClean="0"/>
              <a:t>already in repo</a:t>
            </a:r>
          </a:p>
          <a:p>
            <a:pPr lvl="2"/>
            <a:r>
              <a:rPr lang="en-GB" strike="sngStrike" dirty="0" smtClean="0"/>
              <a:t>Git </a:t>
            </a:r>
            <a:r>
              <a:rPr lang="en-GB" strike="sngStrike" dirty="0" smtClean="0"/>
              <a:t>add --A: </a:t>
            </a:r>
            <a:r>
              <a:rPr lang="en-GB" strike="sngStrike" dirty="0" smtClean="0"/>
              <a:t>add all files, including new</a:t>
            </a:r>
          </a:p>
          <a:p>
            <a:r>
              <a:rPr lang="en-GB" dirty="0" smtClean="0"/>
              <a:t>Three trees</a:t>
            </a:r>
          </a:p>
          <a:p>
            <a:pPr lvl="2"/>
            <a:r>
              <a:rPr lang="en-GB" dirty="0" smtClean="0"/>
              <a:t>working copy</a:t>
            </a:r>
          </a:p>
          <a:p>
            <a:pPr lvl="2"/>
            <a:r>
              <a:rPr lang="en-GB" dirty="0" smtClean="0"/>
              <a:t>staging index - git add moves file from working copy to staging index</a:t>
            </a:r>
          </a:p>
          <a:p>
            <a:pPr lvl="2"/>
            <a:r>
              <a:rPr lang="en-GB" dirty="0" smtClean="0"/>
              <a:t>repository - git </a:t>
            </a:r>
            <a:r>
              <a:rPr lang="en-GB" dirty="0" smtClean="0"/>
              <a:t>commit </a:t>
            </a:r>
            <a:r>
              <a:rPr lang="en-GB" dirty="0" smtClean="0"/>
              <a:t>moves file from staging index to repository</a:t>
            </a:r>
          </a:p>
          <a:p>
            <a:r>
              <a:rPr lang="en-GB" dirty="0" smtClean="0"/>
              <a:t>Check status of repo</a:t>
            </a:r>
          </a:p>
          <a:p>
            <a:pPr lvl="2"/>
            <a:r>
              <a:rPr lang="en-GB" dirty="0" smtClean="0"/>
              <a:t>git status - shows difference between working copy , staging index and repository</a:t>
            </a:r>
          </a:p>
          <a:p>
            <a:r>
              <a:rPr lang="en-GB" dirty="0" smtClean="0"/>
              <a:t>Check differences between working copy &amp; staging index and repository</a:t>
            </a:r>
          </a:p>
          <a:p>
            <a:pPr lvl="2"/>
            <a:r>
              <a:rPr lang="en-GB" dirty="0" smtClean="0"/>
              <a:t>git diff </a:t>
            </a:r>
            <a:r>
              <a:rPr lang="en-GB" i="1" dirty="0" smtClean="0"/>
              <a:t>filename </a:t>
            </a:r>
            <a:r>
              <a:rPr lang="en-GB" dirty="0" smtClean="0"/>
              <a:t>| git diff --</a:t>
            </a:r>
            <a:r>
              <a:rPr lang="en-GB" dirty="0" err="1" smtClean="0"/>
              <a:t>color</a:t>
            </a:r>
            <a:r>
              <a:rPr lang="en-GB" dirty="0" smtClean="0"/>
              <a:t>-words </a:t>
            </a:r>
            <a:r>
              <a:rPr lang="en-GB" i="1" dirty="0" smtClean="0"/>
              <a:t>filename</a:t>
            </a:r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to commit</a:t>
            </a:r>
          </a:p>
          <a:p>
            <a:pPr lvl="1"/>
            <a:r>
              <a:rPr lang="en-GB" dirty="0" smtClean="0"/>
              <a:t>Create/modify file</a:t>
            </a:r>
          </a:p>
          <a:p>
            <a:pPr lvl="1"/>
            <a:r>
              <a:rPr lang="en-GB" dirty="0" smtClean="0"/>
              <a:t>Add file to staging index</a:t>
            </a:r>
          </a:p>
          <a:p>
            <a:pPr lvl="2"/>
            <a:r>
              <a:rPr lang="en-GB" dirty="0" smtClean="0"/>
              <a:t>git add </a:t>
            </a:r>
            <a:r>
              <a:rPr lang="en-GB" i="1" dirty="0" smtClean="0"/>
              <a:t>filename </a:t>
            </a:r>
            <a:r>
              <a:rPr lang="en-GB" dirty="0" smtClean="0"/>
              <a:t>: add single file</a:t>
            </a:r>
          </a:p>
          <a:p>
            <a:pPr lvl="2"/>
            <a:r>
              <a:rPr lang="en-GB" dirty="0" smtClean="0"/>
              <a:t>git add --A</a:t>
            </a:r>
          </a:p>
          <a:p>
            <a:pPr lvl="2"/>
            <a:r>
              <a:rPr lang="en-GB" dirty="0" smtClean="0"/>
              <a:t>git add --u </a:t>
            </a:r>
          </a:p>
          <a:p>
            <a:pPr lvl="1"/>
            <a:r>
              <a:rPr lang="en-GB" strike="sngStrike" dirty="0" smtClean="0"/>
              <a:t>Commit</a:t>
            </a:r>
          </a:p>
          <a:p>
            <a:pPr lvl="2"/>
            <a:r>
              <a:rPr lang="en-GB" strike="sngStrike" dirty="0" smtClean="0"/>
              <a:t>git commit </a:t>
            </a:r>
          </a:p>
          <a:p>
            <a:pPr lvl="2"/>
            <a:r>
              <a:rPr lang="en-GB" strike="sngStrike" dirty="0" smtClean="0"/>
              <a:t>git commit --m “Commit message”</a:t>
            </a:r>
          </a:p>
          <a:p>
            <a:pPr lvl="2"/>
            <a:r>
              <a:rPr lang="en-GB" strike="sngStrike" dirty="0" smtClean="0"/>
              <a:t>git commit --am "Commit message" - commits with a message and </a:t>
            </a:r>
            <a:r>
              <a:rPr lang="en-US" strike="sngStrike" dirty="0" smtClean="0"/>
              <a:t>automatically stage all tracked, modified files before the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commit messages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commit messages</a:t>
            </a:r>
          </a:p>
          <a:p>
            <a:pPr lvl="1"/>
            <a:r>
              <a:rPr lang="en-GB" dirty="0" smtClean="0"/>
              <a:t>git log</a:t>
            </a:r>
          </a:p>
          <a:p>
            <a:pPr lvl="2"/>
            <a:r>
              <a:rPr lang="en-GB" dirty="0" smtClean="0"/>
              <a:t>git log -n : limits to n number of commits</a:t>
            </a:r>
          </a:p>
          <a:p>
            <a:pPr lvl="2"/>
            <a:r>
              <a:rPr lang="en-GB" dirty="0" smtClean="0"/>
              <a:t>git log --</a:t>
            </a:r>
            <a:r>
              <a:rPr lang="en-GB" dirty="0" err="1" smtClean="0"/>
              <a:t>grep</a:t>
            </a:r>
            <a:r>
              <a:rPr lang="en-GB" dirty="0" smtClean="0"/>
              <a:t>="</a:t>
            </a:r>
            <a:r>
              <a:rPr lang="en-GB" i="1" dirty="0" smtClean="0"/>
              <a:t>message" - </a:t>
            </a:r>
            <a:r>
              <a:rPr lang="en-GB" dirty="0" smtClean="0"/>
              <a:t>search with </a:t>
            </a:r>
            <a:r>
              <a:rPr lang="en-GB" dirty="0" err="1" smtClean="0"/>
              <a:t>regex</a:t>
            </a:r>
            <a:endParaRPr lang="en-US" dirty="0" smtClean="0"/>
          </a:p>
          <a:p>
            <a:r>
              <a:rPr lang="en-US" dirty="0" smtClean="0"/>
              <a:t>Referring to commits</a:t>
            </a:r>
            <a:endParaRPr lang="en-GB" dirty="0" smtClean="0"/>
          </a:p>
          <a:p>
            <a:pPr lvl="1"/>
            <a:r>
              <a:rPr lang="en-GB" dirty="0" smtClean="0"/>
              <a:t>Git has change set's </a:t>
            </a:r>
          </a:p>
          <a:p>
            <a:pPr lvl="1"/>
            <a:r>
              <a:rPr lang="en-GB" dirty="0" smtClean="0"/>
              <a:t>Commit is a snapshot of changes</a:t>
            </a:r>
          </a:p>
          <a:p>
            <a:pPr lvl="1"/>
            <a:r>
              <a:rPr lang="en-GB" dirty="0" smtClean="0"/>
              <a:t>Commit generates a checksum for each change set</a:t>
            </a:r>
          </a:p>
          <a:p>
            <a:pPr lvl="2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Pointer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maintains a reference variable HEAD</a:t>
            </a:r>
          </a:p>
          <a:p>
            <a:r>
              <a:rPr lang="en-GB" dirty="0" smtClean="0"/>
              <a:t>HEAD</a:t>
            </a:r>
          </a:p>
          <a:p>
            <a:pPr lvl="1"/>
            <a:r>
              <a:rPr lang="en-GB" dirty="0" smtClean="0"/>
              <a:t>as we make commits HEAD changes</a:t>
            </a:r>
          </a:p>
          <a:p>
            <a:pPr lvl="1"/>
            <a:r>
              <a:rPr lang="en-GB" dirty="0" smtClean="0"/>
              <a:t>pointer to "tip" of current branch in repository</a:t>
            </a:r>
          </a:p>
          <a:p>
            <a:pPr lvl="1"/>
            <a:r>
              <a:rPr lang="en-GB" dirty="0" smtClean="0"/>
              <a:t>last state of repository, what was last checked out</a:t>
            </a:r>
          </a:p>
          <a:p>
            <a:pPr lvl="1"/>
            <a:r>
              <a:rPr lang="en-GB" dirty="0" smtClean="0"/>
              <a:t>points to parent of next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4590</TotalTime>
  <Words>2098</Words>
  <Application>Microsoft Office PowerPoint</Application>
  <PresentationFormat>Pokaz na ekranie (4:3)</PresentationFormat>
  <Paragraphs>350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Wingdings</vt:lpstr>
      <vt:lpstr>Wingdings 2</vt:lpstr>
      <vt:lpstr>Oriel</vt:lpstr>
      <vt:lpstr>GIT Fundamentals</vt:lpstr>
      <vt:lpstr>Advantages of  DVCs (Decentralized Versioning Control Systems)</vt:lpstr>
      <vt:lpstr>Advantages of  DVCs (Decentralized Versioning Control Systems)</vt:lpstr>
      <vt:lpstr>Installing/configuring on windows</vt:lpstr>
      <vt:lpstr>Creating Repository</vt:lpstr>
      <vt:lpstr>Commiting</vt:lpstr>
      <vt:lpstr>Commiting</vt:lpstr>
      <vt:lpstr>Working with commit messages</vt:lpstr>
      <vt:lpstr>Head Pointer</vt:lpstr>
      <vt:lpstr>Undoing working directory changes</vt:lpstr>
      <vt:lpstr>Undoing staged changes </vt:lpstr>
      <vt:lpstr>Undoing changes - Amending commits</vt:lpstr>
      <vt:lpstr>Undoing changes - retrieving old versions</vt:lpstr>
      <vt:lpstr>Removing untracked files</vt:lpstr>
      <vt:lpstr>Delete/Rename files</vt:lpstr>
      <vt:lpstr>Ignoring files</vt:lpstr>
      <vt:lpstr>Treeish</vt:lpstr>
      <vt:lpstr>Exploring tree listing</vt:lpstr>
      <vt:lpstr>Navigating the commit - exploring tree listing</vt:lpstr>
      <vt:lpstr>Viewing &amp; Comparing commits</vt:lpstr>
      <vt:lpstr>Branching </vt:lpstr>
      <vt:lpstr>Compare branches</vt:lpstr>
      <vt:lpstr>Merging</vt:lpstr>
      <vt:lpstr>Stashing changes</vt:lpstr>
      <vt:lpstr>Retrieving stashed changes</vt:lpstr>
      <vt:lpstr>Remotes - Remote repositories</vt:lpstr>
      <vt:lpstr>Remotes - pushing</vt:lpstr>
      <vt:lpstr>Remotes - fetching changes from a remote repository</vt:lpstr>
      <vt:lpstr>remotes - Checking out remote branch</vt:lpstr>
      <vt:lpstr>Pushing to an updated remote branch</vt:lpstr>
      <vt:lpstr>Deleting a remote branch</vt:lpstr>
      <vt:lpstr>Collaboration workflow</vt:lpstr>
      <vt:lpstr>Tools - aliases</vt:lpstr>
      <vt:lpstr>Tools - using ssh keys for remote login</vt:lpstr>
      <vt:lpstr>IDE integration / GUI interfaces / Reference</vt:lpstr>
      <vt:lpstr>Prezentacja programu PowerPoint</vt:lpstr>
      <vt:lpstr>Other commands - http://gitref.org </vt:lpstr>
      <vt:lpstr>5. Renaming and deleting branches &amp; Recovering deleted commits</vt:lpstr>
      <vt:lpstr>4.6 Stasching changes</vt:lpstr>
      <vt:lpstr>Git useful configuration 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Paweł Wu</dc:creator>
  <cp:lastModifiedBy>Paweł Wu</cp:lastModifiedBy>
  <cp:revision>360</cp:revision>
  <dcterms:created xsi:type="dcterms:W3CDTF">2006-08-16T00:00:00Z</dcterms:created>
  <dcterms:modified xsi:type="dcterms:W3CDTF">2014-05-18T22:17:51Z</dcterms:modified>
</cp:coreProperties>
</file>