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06250" y="2046100"/>
            <a:ext cx="5376000" cy="2808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5820825" y="2537450"/>
            <a:ext cx="3245700" cy="23169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695650" y="2130775"/>
            <a:ext cx="271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Potential solution for groove-alignment, adhesive-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extrusion &amp; rolling-cable-layer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06250" y="2636775"/>
            <a:ext cx="357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Side view: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0875" y="3704175"/>
            <a:ext cx="3093674" cy="10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5896875" y="2537450"/>
            <a:ext cx="3093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</a:t>
            </a:r>
            <a:r>
              <a:rPr lang="en-GB"/>
              <a:t>otential Process: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a </a:t>
            </a:r>
            <a:r>
              <a:rPr lang="en-GB"/>
              <a:t>separator</a:t>
            </a:r>
            <a:r>
              <a:rPr lang="en-GB"/>
              <a:t> to </a:t>
            </a:r>
            <a:r>
              <a:rPr lang="en-GB"/>
              <a:t>separate</a:t>
            </a:r>
            <a:r>
              <a:rPr lang="en-GB"/>
              <a:t> each core by wire stripping with a moveable blade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525" y="2130775"/>
            <a:ext cx="2321274" cy="261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5642" y="3036975"/>
            <a:ext cx="2711959" cy="171252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493900" y="324550"/>
            <a:ext cx="37677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Russell and Zach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Conceptual designs combined together to create a working whole - or separated for use in different solution</a:t>
            </a:r>
            <a:endParaRPr b="1"/>
          </a:p>
        </p:txBody>
      </p:sp>
      <p:sp>
        <p:nvSpPr>
          <p:cNvPr id="63" name="Google Shape;63;p13"/>
          <p:cNvSpPr/>
          <p:nvPr/>
        </p:nvSpPr>
        <p:spPr>
          <a:xfrm>
            <a:off x="5830913" y="747900"/>
            <a:ext cx="3213600" cy="16017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17800" y="1058388"/>
            <a:ext cx="1472674" cy="9807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5896875" y="1056138"/>
            <a:ext cx="1525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Potential Process: Repeated use of static mounted wire-stripping tool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