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9" r:id="rId3"/>
    <p:sldId id="257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AD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05B8C-F7AC-4527-9792-38734C705518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0848D2F-E437-44BE-9887-C8BC8909D7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9475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05B8C-F7AC-4527-9792-38734C705518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0848D2F-E437-44BE-9887-C8BC8909D7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9696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05B8C-F7AC-4527-9792-38734C705518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0848D2F-E437-44BE-9887-C8BC8909D78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6406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05B8C-F7AC-4527-9792-38734C705518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848D2F-E437-44BE-9887-C8BC8909D7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5619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05B8C-F7AC-4527-9792-38734C705518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848D2F-E437-44BE-9887-C8BC8909D78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7561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05B8C-F7AC-4527-9792-38734C705518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848D2F-E437-44BE-9887-C8BC8909D7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655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05B8C-F7AC-4527-9792-38734C705518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8D2F-E437-44BE-9887-C8BC8909D7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4939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05B8C-F7AC-4527-9792-38734C705518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8D2F-E437-44BE-9887-C8BC8909D7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492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05B8C-F7AC-4527-9792-38734C705518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8D2F-E437-44BE-9887-C8BC8909D7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0504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05B8C-F7AC-4527-9792-38734C705518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0848D2F-E437-44BE-9887-C8BC8909D7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537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05B8C-F7AC-4527-9792-38734C705518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0848D2F-E437-44BE-9887-C8BC8909D7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51166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05B8C-F7AC-4527-9792-38734C705518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0848D2F-E437-44BE-9887-C8BC8909D7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255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05B8C-F7AC-4527-9792-38734C705518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8D2F-E437-44BE-9887-C8BC8909D7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9152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05B8C-F7AC-4527-9792-38734C705518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8D2F-E437-44BE-9887-C8BC8909D7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342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05B8C-F7AC-4527-9792-38734C705518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8D2F-E437-44BE-9887-C8BC8909D7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0310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05B8C-F7AC-4527-9792-38734C705518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848D2F-E437-44BE-9887-C8BC8909D7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9029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05B8C-F7AC-4527-9792-38734C705518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0848D2F-E437-44BE-9887-C8BC8909D7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2181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4.png"/><Relationship Id="rId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387810" y="138349"/>
            <a:ext cx="5416379" cy="1400434"/>
          </a:xfrm>
        </p:spPr>
        <p:txBody>
          <a:bodyPr>
            <a:normAutofit/>
          </a:bodyPr>
          <a:lstStyle/>
          <a:p>
            <a:r>
              <a:rPr kumimoji="1" lang="ja-JP" altLang="en-US" sz="8000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伊勢大富豪</a:t>
            </a:r>
            <a:endParaRPr kumimoji="1" lang="ja-JP" altLang="en-US" sz="8000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51045">
            <a:off x="521546" y="5387804"/>
            <a:ext cx="821343" cy="11628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84499">
            <a:off x="879770" y="5251672"/>
            <a:ext cx="821343" cy="11628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689" y="5160487"/>
            <a:ext cx="821343" cy="11628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0881">
            <a:off x="1811020" y="5271571"/>
            <a:ext cx="821343" cy="116280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42653">
            <a:off x="2141170" y="5552562"/>
            <a:ext cx="821030" cy="1162357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391" y="3524673"/>
            <a:ext cx="3230336" cy="330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94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14184" y="0"/>
            <a:ext cx="9144000" cy="980303"/>
          </a:xfrm>
        </p:spPr>
        <p:txBody>
          <a:bodyPr>
            <a:normAutofit/>
          </a:bodyPr>
          <a:lstStyle/>
          <a:p>
            <a:r>
              <a:rPr kumimoji="1" lang="ja-JP" altLang="en-US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目次</a:t>
            </a:r>
            <a:endParaRPr kumimoji="1" lang="ja-JP" altLang="en-US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932669" y="1163638"/>
            <a:ext cx="9144000" cy="3424838"/>
          </a:xfrm>
        </p:spPr>
        <p:txBody>
          <a:bodyPr>
            <a:noAutofit/>
          </a:bodyPr>
          <a:lstStyle/>
          <a:p>
            <a:r>
              <a:rPr kumimoji="1" lang="en-US" altLang="ja-JP" sz="2400" dirty="0" smtClean="0"/>
              <a:t>1 </a:t>
            </a:r>
            <a:r>
              <a:rPr kumimoji="1" lang="ja-JP" altLang="en-US" sz="2400" dirty="0" smtClean="0">
                <a:hlinkClick r:id="rId2" action="ppaction://hlinksldjump"/>
              </a:rPr>
              <a:t>伊勢大富豪とは？</a:t>
            </a:r>
            <a:endParaRPr kumimoji="1" lang="en-US" altLang="ja-JP" sz="2400" dirty="0" smtClean="0"/>
          </a:p>
          <a:p>
            <a:endParaRPr lang="en-US" altLang="ja-JP" sz="2400" dirty="0"/>
          </a:p>
          <a:p>
            <a:r>
              <a:rPr lang="en-US" altLang="ja-JP" sz="2400" dirty="0"/>
              <a:t>2</a:t>
            </a:r>
            <a:r>
              <a:rPr lang="en-US" altLang="ja-JP" sz="2400" dirty="0" smtClean="0"/>
              <a:t> </a:t>
            </a:r>
            <a:r>
              <a:rPr lang="ja-JP" altLang="en-US" sz="2400" dirty="0" smtClean="0">
                <a:hlinkClick r:id="rId3" action="ppaction://hlinksldjump"/>
              </a:rPr>
              <a:t>既存の大富豪との</a:t>
            </a:r>
            <a:r>
              <a:rPr lang="ja-JP" altLang="en-US" sz="2400" dirty="0" smtClean="0">
                <a:hlinkClick r:id="rId3" action="ppaction://hlinksldjump"/>
              </a:rPr>
              <a:t>変更点①</a:t>
            </a:r>
            <a:endParaRPr lang="en-US" altLang="ja-JP" sz="2400" dirty="0" smtClean="0"/>
          </a:p>
          <a:p>
            <a:endParaRPr lang="en-US" altLang="ja-JP" sz="2400" dirty="0"/>
          </a:p>
          <a:p>
            <a:r>
              <a:rPr lang="en-US" altLang="ja-JP" sz="2400" dirty="0" smtClean="0"/>
              <a:t>3 </a:t>
            </a:r>
            <a:r>
              <a:rPr lang="ja-JP" altLang="en-US" sz="2400" dirty="0" smtClean="0">
                <a:hlinkClick r:id="rId4" action="ppaction://hlinksldjump"/>
              </a:rPr>
              <a:t>既存の大富豪との変更点②</a:t>
            </a:r>
            <a:r>
              <a:rPr lang="en-US" altLang="ja-JP" sz="2400" dirty="0" smtClean="0">
                <a:hlinkClick r:id="rId4" action="ppaction://hlinksldjump"/>
              </a:rPr>
              <a:t>(</a:t>
            </a:r>
            <a:r>
              <a:rPr lang="ja-JP" altLang="en-US" sz="2400" dirty="0" smtClean="0">
                <a:hlinkClick r:id="rId4" action="ppaction://hlinksldjump"/>
              </a:rPr>
              <a:t>階段</a:t>
            </a:r>
            <a:r>
              <a:rPr lang="en-US" altLang="ja-JP" sz="2400" dirty="0" smtClean="0">
                <a:hlinkClick r:id="rId4" action="ppaction://hlinksldjump"/>
              </a:rPr>
              <a:t>)</a:t>
            </a:r>
            <a:endParaRPr lang="en-US" altLang="ja-JP" sz="2400" dirty="0" smtClean="0"/>
          </a:p>
          <a:p>
            <a:endParaRPr lang="en-US" altLang="ja-JP" sz="2400" dirty="0"/>
          </a:p>
          <a:p>
            <a:r>
              <a:rPr lang="en-US" altLang="ja-JP" sz="2400" dirty="0"/>
              <a:t>4</a:t>
            </a:r>
            <a:r>
              <a:rPr lang="en-US" altLang="ja-JP" sz="2400" dirty="0" smtClean="0"/>
              <a:t> </a:t>
            </a:r>
            <a:r>
              <a:rPr lang="ja-JP" altLang="en-US" sz="2400" dirty="0" smtClean="0">
                <a:hlinkClick r:id="rId5" action="ppaction://hlinksldjump"/>
              </a:rPr>
              <a:t>まとめ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83886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14184" y="0"/>
            <a:ext cx="9144000" cy="980303"/>
          </a:xfrm>
        </p:spPr>
        <p:txBody>
          <a:bodyPr>
            <a:normAutofit/>
          </a:bodyPr>
          <a:lstStyle/>
          <a:p>
            <a:r>
              <a:rPr kumimoji="1" lang="ja-JP" altLang="en-US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伊勢大富豪とは？</a:t>
            </a:r>
            <a:endParaRPr kumimoji="1" lang="ja-JP" altLang="en-US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932669" y="1163638"/>
            <a:ext cx="9144000" cy="3424838"/>
          </a:xfrm>
        </p:spPr>
        <p:txBody>
          <a:bodyPr>
            <a:noAutofit/>
          </a:bodyPr>
          <a:lstStyle/>
          <a:p>
            <a:r>
              <a:rPr kumimoji="1" lang="ja-JP" altLang="en-US" sz="2400" dirty="0" smtClean="0"/>
              <a:t>ホテルエリアワン伊勢インターで誕生した</a:t>
            </a:r>
            <a:r>
              <a:rPr kumimoji="1" lang="ja-JP" altLang="en-US" sz="2400" dirty="0" smtClean="0">
                <a:solidFill>
                  <a:srgbClr val="B1AD05"/>
                </a:solidFill>
              </a:rPr>
              <a:t>一味違う大富豪</a:t>
            </a:r>
            <a:endParaRPr kumimoji="1" lang="en-US" altLang="ja-JP" sz="2400" dirty="0" smtClean="0">
              <a:solidFill>
                <a:srgbClr val="B1AD05"/>
              </a:solidFill>
            </a:endParaRPr>
          </a:p>
          <a:p>
            <a:endParaRPr lang="en-US" altLang="ja-JP" sz="2400" dirty="0" smtClean="0"/>
          </a:p>
          <a:p>
            <a:r>
              <a:rPr lang="en-US" altLang="ja-JP" sz="2400" dirty="0" smtClean="0"/>
              <a:t>IT</a:t>
            </a:r>
            <a:r>
              <a:rPr lang="ja-JP" altLang="en-US" sz="2400" dirty="0" smtClean="0"/>
              <a:t>研究部で</a:t>
            </a:r>
            <a:r>
              <a:rPr lang="en-US" altLang="ja-JP" sz="2400" dirty="0" smtClean="0"/>
              <a:t>10</a:t>
            </a:r>
            <a:r>
              <a:rPr lang="ja-JP" altLang="en-US" sz="2400" dirty="0" smtClean="0"/>
              <a:t>数年続いている大富豪のマンネリ化を防ぐために、</a:t>
            </a:r>
            <a:endParaRPr lang="en-US" altLang="ja-JP" sz="2400" dirty="0"/>
          </a:p>
          <a:p>
            <a:r>
              <a:rPr lang="ja-JP" altLang="en-US" sz="2400" b="1" dirty="0" smtClean="0"/>
              <a:t>木谷智哉</a:t>
            </a:r>
            <a:r>
              <a:rPr lang="ja-JP" altLang="en-US" sz="2400" dirty="0" smtClean="0"/>
              <a:t>氏がルールを考案</a:t>
            </a:r>
            <a:endParaRPr lang="en-US" altLang="ja-JP" sz="2400" dirty="0" smtClean="0"/>
          </a:p>
          <a:p>
            <a:endParaRPr lang="en-US" altLang="ja-JP" sz="2400" dirty="0"/>
          </a:p>
          <a:p>
            <a:r>
              <a:rPr lang="ja-JP" altLang="en-US" sz="2400" dirty="0" smtClean="0"/>
              <a:t>麻雀の</a:t>
            </a:r>
            <a:r>
              <a:rPr lang="ja-JP" altLang="en-US" sz="2400" dirty="0"/>
              <a:t>ツモ</a:t>
            </a:r>
            <a:r>
              <a:rPr lang="ja-JP" altLang="en-US" sz="2400" dirty="0" smtClean="0"/>
              <a:t>要素</a:t>
            </a:r>
            <a:r>
              <a:rPr lang="ja-JP" altLang="en-US" sz="2400" dirty="0"/>
              <a:t>を</a:t>
            </a:r>
            <a:r>
              <a:rPr lang="ja-JP" altLang="en-US" sz="2400" dirty="0" smtClean="0"/>
              <a:t>含んでおり、</a:t>
            </a:r>
            <a:endParaRPr lang="en-US" altLang="ja-JP" sz="2400" dirty="0" smtClean="0"/>
          </a:p>
          <a:p>
            <a:r>
              <a:rPr lang="ja-JP" altLang="en-US" sz="2400" dirty="0" smtClean="0"/>
              <a:t>既存の大富豪とは違った戦略が楽しめる</a:t>
            </a:r>
            <a:endParaRPr lang="en-US" altLang="ja-JP" sz="24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456" y="4845262"/>
            <a:ext cx="3253505" cy="182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44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14184" y="0"/>
            <a:ext cx="9144000" cy="980303"/>
          </a:xfrm>
        </p:spPr>
        <p:txBody>
          <a:bodyPr>
            <a:normAutofit/>
          </a:bodyPr>
          <a:lstStyle/>
          <a:p>
            <a:r>
              <a:rPr kumimoji="1" lang="ja-JP" altLang="en-US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既存の大富豪との変更点①</a:t>
            </a:r>
            <a:endParaRPr kumimoji="1" lang="ja-JP" altLang="en-US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932669" y="1163637"/>
            <a:ext cx="9144000" cy="4981789"/>
          </a:xfrm>
        </p:spPr>
        <p:txBody>
          <a:bodyPr>
            <a:noAutofit/>
          </a:bodyPr>
          <a:lstStyle/>
          <a:p>
            <a:r>
              <a:rPr lang="ja-JP" altLang="en-US" sz="2400" dirty="0" smtClean="0"/>
              <a:t>・初期手札は</a:t>
            </a:r>
            <a:r>
              <a:rPr lang="en-US" altLang="ja-JP" sz="2400" dirty="0" smtClean="0"/>
              <a:t>7</a:t>
            </a:r>
            <a:r>
              <a:rPr lang="ja-JP" altLang="en-US" sz="2400" dirty="0" smtClean="0"/>
              <a:t>枚</a:t>
            </a:r>
            <a:endParaRPr lang="en-US" altLang="ja-JP" sz="2400" dirty="0" smtClean="0"/>
          </a:p>
          <a:p>
            <a:endParaRPr lang="en-US" altLang="ja-JP" sz="2400" dirty="0"/>
          </a:p>
          <a:p>
            <a:r>
              <a:rPr lang="ja-JP" altLang="en-US" sz="2400" dirty="0" smtClean="0"/>
              <a:t>・自分の番が回ってきたときに、山札から</a:t>
            </a:r>
            <a:r>
              <a:rPr lang="en-US" altLang="ja-JP" sz="2400" dirty="0" smtClean="0"/>
              <a:t>1</a:t>
            </a:r>
            <a:r>
              <a:rPr lang="ja-JP" altLang="en-US" sz="2400" dirty="0" smtClean="0"/>
              <a:t>枚引かなければなら</a:t>
            </a:r>
            <a:endParaRPr lang="en-US" altLang="ja-JP" sz="2400" dirty="0" smtClean="0"/>
          </a:p>
          <a:p>
            <a:r>
              <a:rPr lang="ja-JP" altLang="en-US" sz="2400" dirty="0" smtClean="0"/>
              <a:t>　ない</a:t>
            </a:r>
            <a:r>
              <a:rPr lang="en-US" altLang="ja-JP" sz="2400" dirty="0" smtClean="0">
                <a:solidFill>
                  <a:srgbClr val="FF0000"/>
                </a:solidFill>
              </a:rPr>
              <a:t>※</a:t>
            </a:r>
            <a:r>
              <a:rPr lang="ja-JP" altLang="en-US" sz="2400" dirty="0" smtClean="0">
                <a:solidFill>
                  <a:srgbClr val="FF0000"/>
                </a:solidFill>
              </a:rPr>
              <a:t>ゲームスタート時も引く必要あり</a:t>
            </a:r>
            <a:endParaRPr lang="en-US" altLang="ja-JP" sz="2400" dirty="0"/>
          </a:p>
          <a:p>
            <a:endParaRPr lang="en-US" altLang="ja-JP" sz="2400" dirty="0" smtClean="0">
              <a:solidFill>
                <a:srgbClr val="FF0000"/>
              </a:solidFill>
            </a:endParaRPr>
          </a:p>
          <a:p>
            <a:r>
              <a:rPr lang="ja-JP" altLang="en-US" sz="2400" dirty="0" smtClean="0"/>
              <a:t>・以下の場合は、山札から</a:t>
            </a:r>
            <a:r>
              <a:rPr lang="en-US" altLang="ja-JP" sz="2400" dirty="0" smtClean="0"/>
              <a:t>1</a:t>
            </a:r>
            <a:r>
              <a:rPr lang="ja-JP" altLang="en-US" sz="2400" dirty="0" smtClean="0"/>
              <a:t>枚引く必要はない</a:t>
            </a:r>
            <a:endParaRPr lang="en-US" altLang="ja-JP" sz="2400" dirty="0" smtClean="0"/>
          </a:p>
          <a:p>
            <a:r>
              <a:rPr lang="ja-JP" altLang="en-US" sz="2400" dirty="0" smtClean="0"/>
              <a:t>　</a:t>
            </a:r>
            <a:r>
              <a:rPr lang="en-US" altLang="ja-JP" sz="2400" dirty="0" smtClean="0"/>
              <a:t>- </a:t>
            </a:r>
            <a:r>
              <a:rPr lang="en-US" altLang="ja-JP" sz="2400" dirty="0"/>
              <a:t>5</a:t>
            </a:r>
            <a:r>
              <a:rPr lang="ja-JP" altLang="en-US" sz="2400" dirty="0"/>
              <a:t>飛ばしで再度自分の番が回って</a:t>
            </a:r>
            <a:r>
              <a:rPr lang="ja-JP" altLang="en-US" sz="2400" dirty="0" smtClean="0"/>
              <a:t>くる</a:t>
            </a:r>
            <a:endParaRPr lang="en-US" altLang="ja-JP" sz="2400" dirty="0" smtClean="0"/>
          </a:p>
          <a:p>
            <a:r>
              <a:rPr lang="ja-JP" altLang="en-US" sz="2400" dirty="0" smtClean="0"/>
              <a:t>　</a:t>
            </a:r>
            <a:r>
              <a:rPr lang="en-US" altLang="ja-JP" sz="2400" dirty="0" smtClean="0"/>
              <a:t>- </a:t>
            </a:r>
            <a:r>
              <a:rPr lang="en-US" altLang="ja-JP" sz="2400" dirty="0"/>
              <a:t>8</a:t>
            </a:r>
            <a:r>
              <a:rPr lang="ja-JP" altLang="en-US" sz="2400" dirty="0" smtClean="0"/>
              <a:t>切り</a:t>
            </a:r>
            <a:endParaRPr lang="en-US" altLang="ja-JP" sz="2400" dirty="0" smtClean="0"/>
          </a:p>
          <a:p>
            <a:r>
              <a:rPr lang="ja-JP" altLang="en-US" sz="2400" dirty="0" smtClean="0"/>
              <a:t>　</a:t>
            </a:r>
            <a:r>
              <a:rPr lang="en-US" altLang="ja-JP" sz="2400" dirty="0" smtClean="0"/>
              <a:t>- </a:t>
            </a:r>
            <a:r>
              <a:rPr lang="ja-JP" altLang="en-US" sz="2400" dirty="0" smtClean="0"/>
              <a:t>救急</a:t>
            </a:r>
            <a:r>
              <a:rPr lang="en-US" altLang="ja-JP" sz="2400" dirty="0" smtClean="0"/>
              <a:t>(99)</a:t>
            </a:r>
            <a:r>
              <a:rPr lang="ja-JP" altLang="en-US" sz="2400" dirty="0" smtClean="0"/>
              <a:t>車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14147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14184" y="0"/>
            <a:ext cx="10560908" cy="980303"/>
          </a:xfrm>
        </p:spPr>
        <p:txBody>
          <a:bodyPr>
            <a:normAutofit/>
          </a:bodyPr>
          <a:lstStyle/>
          <a:p>
            <a:r>
              <a:rPr kumimoji="1" lang="ja-JP" altLang="en-US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既存の大富豪との変更点</a:t>
            </a:r>
            <a:r>
              <a:rPr lang="ja-JP" altLang="en-US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②</a:t>
            </a:r>
            <a:r>
              <a:rPr lang="en-US" altLang="ja-JP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(</a:t>
            </a:r>
            <a:r>
              <a:rPr lang="ja-JP" altLang="en-US" dirty="0">
                <a:latin typeface="HGP行書体" panose="03000600000000000000" pitchFamily="66" charset="-128"/>
                <a:ea typeface="HGP行書体" panose="03000600000000000000" pitchFamily="66" charset="-128"/>
              </a:rPr>
              <a:t>階段</a:t>
            </a:r>
            <a:r>
              <a:rPr lang="en-US" altLang="ja-JP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)</a:t>
            </a:r>
            <a:endParaRPr kumimoji="1" lang="ja-JP" altLang="en-US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932669" y="1163638"/>
            <a:ext cx="9144000" cy="3424838"/>
          </a:xfrm>
        </p:spPr>
        <p:txBody>
          <a:bodyPr>
            <a:noAutofit/>
          </a:bodyPr>
          <a:lstStyle/>
          <a:p>
            <a:r>
              <a:rPr lang="ja-JP" altLang="en-US" sz="2400" dirty="0" smtClean="0"/>
              <a:t>・同じマークでないと階段できなかったが、同じ色であれば階段ができるようにルールを緩和</a:t>
            </a:r>
            <a:endParaRPr lang="en-US" altLang="ja-JP" sz="24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669" y="2714365"/>
            <a:ext cx="650790" cy="65079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609" y="2420511"/>
            <a:ext cx="821343" cy="11628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102" y="2420511"/>
            <a:ext cx="821343" cy="11628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595" y="2420511"/>
            <a:ext cx="821343" cy="11628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088" y="2420511"/>
            <a:ext cx="821343" cy="116280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581" y="2710244"/>
            <a:ext cx="650790" cy="65079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521" y="2416390"/>
            <a:ext cx="821343" cy="116280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014" y="2416390"/>
            <a:ext cx="821343" cy="1162800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507" y="2416390"/>
            <a:ext cx="821342" cy="1162800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000" y="2416390"/>
            <a:ext cx="821342" cy="1162800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622" y="4152696"/>
            <a:ext cx="832023" cy="819605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669" y="5559934"/>
            <a:ext cx="650790" cy="650790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609" y="5266080"/>
            <a:ext cx="821343" cy="1162800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102" y="5266080"/>
            <a:ext cx="821343" cy="1162800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595" y="5266080"/>
            <a:ext cx="821343" cy="1162800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088" y="5266080"/>
            <a:ext cx="821343" cy="1162800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581" y="5555813"/>
            <a:ext cx="650790" cy="650790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521" y="5261959"/>
            <a:ext cx="821343" cy="1162800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014" y="5261959"/>
            <a:ext cx="821343" cy="1162800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507" y="5261959"/>
            <a:ext cx="821342" cy="1162800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000" y="5261959"/>
            <a:ext cx="821342" cy="1162800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695" y="3791711"/>
            <a:ext cx="2949147" cy="1361922"/>
          </a:xfrm>
          <a:prstGeom prst="rect">
            <a:avLst/>
          </a:prstGeom>
        </p:spPr>
      </p:pic>
      <p:sp>
        <p:nvSpPr>
          <p:cNvPr id="28" name="テキスト ボックス 27"/>
          <p:cNvSpPr txBox="1"/>
          <p:nvPr/>
        </p:nvSpPr>
        <p:spPr>
          <a:xfrm>
            <a:off x="8676193" y="4086701"/>
            <a:ext cx="2255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同じ色の階段で</a:t>
            </a:r>
            <a:r>
              <a:rPr lang="ja-JP" altLang="en-US" dirty="0" smtClean="0"/>
              <a:t>は</a:t>
            </a:r>
            <a:endParaRPr lang="en-US" altLang="ja-JP" dirty="0" smtClean="0"/>
          </a:p>
          <a:p>
            <a:r>
              <a:rPr lang="ja-JP" altLang="en-US" dirty="0" smtClean="0"/>
              <a:t>革命</a:t>
            </a:r>
            <a:r>
              <a:rPr lang="ja-JP" altLang="en-US" dirty="0"/>
              <a:t>を起こすこと</a:t>
            </a:r>
            <a:r>
              <a:rPr lang="ja-JP" altLang="en-US" dirty="0" smtClean="0"/>
              <a:t>は</a:t>
            </a:r>
            <a:endParaRPr lang="en-US" altLang="ja-JP" dirty="0" smtClean="0"/>
          </a:p>
          <a:p>
            <a:r>
              <a:rPr lang="ja-JP" altLang="en-US" dirty="0" smtClean="0"/>
              <a:t>できない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110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14184" y="0"/>
            <a:ext cx="10560908" cy="980303"/>
          </a:xfrm>
        </p:spPr>
        <p:txBody>
          <a:bodyPr>
            <a:normAutofit/>
          </a:bodyPr>
          <a:lstStyle/>
          <a:p>
            <a:r>
              <a:rPr kumimoji="1" lang="ja-JP" altLang="en-US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まとめ</a:t>
            </a:r>
            <a:endParaRPr kumimoji="1" lang="ja-JP" altLang="en-US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932669" y="1163638"/>
            <a:ext cx="9144000" cy="3424838"/>
          </a:xfrm>
        </p:spPr>
        <p:txBody>
          <a:bodyPr>
            <a:noAutofit/>
          </a:bodyPr>
          <a:lstStyle/>
          <a:p>
            <a:r>
              <a:rPr lang="ja-JP" altLang="en-US" sz="2400" dirty="0" smtClean="0"/>
              <a:t>・伊勢大富豪について</a:t>
            </a:r>
            <a:endParaRPr lang="en-US" altLang="ja-JP" sz="2400" dirty="0" smtClean="0"/>
          </a:p>
          <a:p>
            <a:r>
              <a:rPr lang="ja-JP" altLang="en-US" sz="2400" dirty="0" smtClean="0"/>
              <a:t>　</a:t>
            </a:r>
            <a:r>
              <a:rPr lang="en-US" altLang="ja-JP" sz="2400" dirty="0" smtClean="0"/>
              <a:t>- </a:t>
            </a:r>
            <a:r>
              <a:rPr lang="ja-JP" altLang="en-US" sz="2400" dirty="0" smtClean="0"/>
              <a:t>脳を鍛えることができる</a:t>
            </a:r>
            <a:endParaRPr lang="en-US" altLang="ja-JP" sz="2400" dirty="0" smtClean="0"/>
          </a:p>
          <a:p>
            <a:r>
              <a:rPr lang="ja-JP" altLang="en-US" sz="2400" dirty="0" smtClean="0"/>
              <a:t>　</a:t>
            </a:r>
            <a:r>
              <a:rPr lang="en-US" altLang="ja-JP" sz="2400" dirty="0" smtClean="0"/>
              <a:t>- IT</a:t>
            </a:r>
            <a:r>
              <a:rPr lang="ja-JP" altLang="en-US" sz="2400" dirty="0" smtClean="0"/>
              <a:t>研究部の活動の一環としてゲーム開発ができる</a:t>
            </a:r>
            <a:endParaRPr lang="en-US" altLang="ja-JP" sz="2400" dirty="0"/>
          </a:p>
          <a:p>
            <a:r>
              <a:rPr lang="ja-JP" altLang="en-US" sz="2400" dirty="0" smtClean="0"/>
              <a:t>　</a:t>
            </a:r>
            <a:r>
              <a:rPr lang="en-US" altLang="ja-JP" sz="2400" dirty="0" smtClean="0"/>
              <a:t>- </a:t>
            </a:r>
            <a:r>
              <a:rPr lang="ja-JP" altLang="en-US" sz="2400" dirty="0" smtClean="0"/>
              <a:t>要望があれば、ルールの変更に柔軟に対応できる</a:t>
            </a:r>
            <a:endParaRPr lang="en-US" altLang="ja-JP" sz="2400" dirty="0" smtClean="0"/>
          </a:p>
          <a:p>
            <a:endParaRPr lang="en-US" altLang="ja-JP" sz="2400" dirty="0"/>
          </a:p>
          <a:p>
            <a:r>
              <a:rPr lang="ja-JP" altLang="en-US" sz="2400" dirty="0" smtClean="0"/>
              <a:t>    </a:t>
            </a:r>
            <a:endParaRPr lang="en-US" altLang="ja-JP" sz="2400" dirty="0" smtClean="0"/>
          </a:p>
          <a:p>
            <a:r>
              <a:rPr lang="ja-JP" altLang="en-US" sz="2400" dirty="0" smtClean="0"/>
              <a:t>　</a:t>
            </a:r>
            <a:endParaRPr lang="en-US" altLang="ja-JP" sz="2400" dirty="0"/>
          </a:p>
          <a:p>
            <a:endParaRPr lang="en-US" altLang="ja-JP" sz="2400" dirty="0" smtClean="0"/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134" y="4588476"/>
            <a:ext cx="2586681" cy="2079045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5881815" y="5443332"/>
            <a:ext cx="5362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完成までしばらくお待ちください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91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102</TotalTime>
  <Words>169</Words>
  <Application>Microsoft Office PowerPoint</Application>
  <PresentationFormat>ワイド画面</PresentationFormat>
  <Paragraphs>41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HGP行書体</vt:lpstr>
      <vt:lpstr>メイリオ</vt:lpstr>
      <vt:lpstr>Arial</vt:lpstr>
      <vt:lpstr>Century Gothic</vt:lpstr>
      <vt:lpstr>Wingdings 3</vt:lpstr>
      <vt:lpstr>ウィスプ</vt:lpstr>
      <vt:lpstr>伊勢大富豪</vt:lpstr>
      <vt:lpstr>目次</vt:lpstr>
      <vt:lpstr>伊勢大富豪とは？</vt:lpstr>
      <vt:lpstr>既存の大富豪との変更点①</vt:lpstr>
      <vt:lpstr>既存の大富豪との変更点②(階段)</vt:lpstr>
      <vt:lpstr>まとめ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伊勢大富豪</dc:title>
  <dc:creator>R.W</dc:creator>
  <cp:lastModifiedBy>R.W</cp:lastModifiedBy>
  <cp:revision>18</cp:revision>
  <dcterms:created xsi:type="dcterms:W3CDTF">2022-10-17T04:11:30Z</dcterms:created>
  <dcterms:modified xsi:type="dcterms:W3CDTF">2022-10-19T06:28:47Z</dcterms:modified>
</cp:coreProperties>
</file>