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778-5F3A-42EA-9F56-989C0E36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1FFE-272A-41E5-9717-248BF7A7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C81A-C56A-4445-B536-FBC6472E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3BD6-C4DC-4383-B019-673AFEE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2CEF-9A6C-41D3-B6F4-E8A46C0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052-E7AA-4238-A8C6-6AD5D383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793B-AF38-4AE8-AC54-39861DC7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C75F-E370-4C09-AA4E-34EDB1A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DDE9-EFEB-4AE1-8E36-3D42317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866-47E0-414D-8969-9E0F5CA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624B-5113-4B74-B3F8-8C4E8FC8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E28D-A264-4EC1-93B9-087CE750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C6A6-C517-427E-8A94-C872DD7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170C-637D-4CEF-B725-F31002A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5E6F-A8E8-4029-905C-5454E1F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E0B-8129-431E-B737-D650670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CBE-9464-462E-AC02-F7FE8B9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F235-16C1-4453-BC3B-B73DFB91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856-E2CA-4729-9A1D-A7A1D4A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48DE-A59F-4FDB-961A-032CC72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436-7AB5-4C36-A71E-85B5A334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0FD-8CCE-4163-9AB4-BE90F28C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AD5-2AFF-4424-9768-FA9EA71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CB49-4F22-4F40-A1E1-BACB5A04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48F2-1ED9-44AF-A462-4A0AFA6A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BDA-0CE5-4F0D-B7F9-2C84077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03A8-EA39-4D5F-9106-A35A34EC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BA37-4B56-4DF0-ABFF-85818DE3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AD60-10DD-4ECD-BD9F-3992506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A199-02A7-4C1F-B9D1-43CD6C47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32CD-4E51-4EEE-A2D2-0DB08E4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7FA0-6F65-4149-93E1-F8221429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B69-5581-4F2C-ADB9-E5C7BBE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E76F-B40E-4B1F-90D8-3410CF13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88FD-9135-4B02-BD8A-80078BC1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6630-EF6F-4D25-9890-0363AFC4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4D6E-54F7-4A29-94F7-F3994729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86A9-937C-4820-AF1F-D6FFA972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70EF-08F4-419B-AB6C-A2F07B5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F995-970C-4761-B0D7-487155C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F01A-CB3B-4DBB-8F0C-9BD6683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3BC4-9962-44C0-A294-17B5D90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38A9-CFA6-41D6-9F05-19974FB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11C8-22FF-4918-927F-41E939EA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82E3-8CC2-4902-89F4-AC67803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1DB8-59AF-4A49-81B5-AEA9D22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93E-6137-47EB-BB65-4990C8E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522-6D3C-4DE6-B97D-48087BB2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730-430C-4339-B9C0-0A10EF9A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9D23-017F-40C9-AABA-178DE01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FFE0-792F-489C-8625-56CB2B9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E0FD-F23B-4AC9-AE7A-FB73AE7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C22-8867-439E-AED1-2F58955E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FE14-B0D3-42A9-8D03-7679F9CC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632C-5165-424F-BDAE-AD984AEC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6358-26A9-4E43-B870-B84414A9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7D8E-0C64-4123-8209-AFE6F55A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67D3-515F-4D8E-B956-0BE6FE7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5E90C-CD6F-46B1-BE3D-F8508A3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9980-1BE2-434A-A799-C678C1FD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03A-515E-4CC3-8D8E-06664967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223-C134-408B-A544-55D82DF2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2E60-250B-4542-96AD-C6118476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install_windows" TargetMode="External"/><Relationship Id="rId2" Type="http://schemas.openxmlformats.org/officeDocument/2006/relationships/hyperlink" Target="https://store.enthought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707-9398-4CD6-877E-C71F57ED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10 mins Prediction on 2016 AC Data using LSTM-RNN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5A2F8-FB8F-4F62-8556-C6F56D9D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0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274C-D911-4E7E-8CEE-9E4BAB8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A08C-E125-4C7E-9F1B-53CA0E67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Matlab</a:t>
            </a:r>
            <a:r>
              <a:rPr lang="en-GB" dirty="0"/>
              <a:t> for conversion into .CSV</a:t>
            </a:r>
          </a:p>
          <a:p>
            <a:pPr lvl="1"/>
            <a:r>
              <a:rPr lang="en-GB" dirty="0"/>
              <a:t>Converted all room</a:t>
            </a:r>
          </a:p>
          <a:p>
            <a:pPr lvl="1"/>
            <a:r>
              <a:rPr lang="en-GB" dirty="0"/>
              <a:t>Tested on 0804 and 0401</a:t>
            </a:r>
          </a:p>
          <a:p>
            <a:endParaRPr lang="en-GB" dirty="0"/>
          </a:p>
          <a:p>
            <a:r>
              <a:rPr lang="en-GB" dirty="0"/>
              <a:t>Python stack for deep learning</a:t>
            </a:r>
          </a:p>
          <a:p>
            <a:pPr lvl="1"/>
            <a:r>
              <a:rPr lang="en-GB" dirty="0"/>
              <a:t>Enthought Canopy Python 3.5</a:t>
            </a:r>
          </a:p>
          <a:p>
            <a:pPr lvl="1"/>
            <a:r>
              <a:rPr lang="en-GB" dirty="0" err="1"/>
              <a:t>Keras</a:t>
            </a:r>
            <a:r>
              <a:rPr lang="en-GB" dirty="0"/>
              <a:t> with </a:t>
            </a:r>
            <a:r>
              <a:rPr lang="en-GB" dirty="0" err="1"/>
              <a:t>Tensorflow</a:t>
            </a:r>
            <a:r>
              <a:rPr lang="en-GB" dirty="0"/>
              <a:t> backend on GPU</a:t>
            </a:r>
          </a:p>
          <a:p>
            <a:pPr lvl="1"/>
            <a:r>
              <a:rPr lang="en-GB" dirty="0"/>
              <a:t>Spyder IDE</a:t>
            </a:r>
          </a:p>
          <a:p>
            <a:endParaRPr lang="en-GB" dirty="0"/>
          </a:p>
          <a:p>
            <a:r>
              <a:rPr lang="en-GB" dirty="0"/>
              <a:t>Links to download Python stack</a:t>
            </a:r>
          </a:p>
          <a:p>
            <a:pPr lvl="1"/>
            <a:r>
              <a:rPr lang="en-GB" dirty="0">
                <a:hlinkClick r:id="rId2"/>
              </a:rPr>
              <a:t>https://store.enthought.com/downloads/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https://www.tensorflow.org/install/install_windows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Keras</a:t>
            </a:r>
            <a:endParaRPr lang="en-GB" dirty="0"/>
          </a:p>
          <a:p>
            <a:pPr lvl="1"/>
            <a:r>
              <a:rPr lang="en-GB" dirty="0"/>
              <a:t>Pip install Spyder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40F9-1B32-4DB9-B0EB-AA9244C2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0804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769BC-EC15-4601-B4ED-21F2DA009E78}"/>
              </a:ext>
            </a:extLst>
          </p:cNvPr>
          <p:cNvSpPr/>
          <p:nvPr/>
        </p:nvSpPr>
        <p:spPr>
          <a:xfrm>
            <a:off x="937188" y="1507540"/>
            <a:ext cx="2130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 err="1">
                <a:solidFill>
                  <a:schemeClr val="accent2"/>
                </a:solidFill>
              </a:rPr>
              <a:t>LVr</a:t>
            </a:r>
            <a:endParaRPr lang="en-GB" sz="1200" u="sng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AUTO    1051240    100.00%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NULL        6      0.00%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18     7157      0.68%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19    16060      1.53%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20    237059     22.55%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21    135974     12.93%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22    287884     27.39%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23    275666     26.22%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24    70637      6.72%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25    20603      1.96%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28        3      0.00%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30      203      0.02%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588392     55.97%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462854     44.03%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8FA7F-88ED-4C65-9A5D-6C6804997BB2}"/>
              </a:ext>
            </a:extLst>
          </p:cNvPr>
          <p:cNvSpPr/>
          <p:nvPr/>
        </p:nvSpPr>
        <p:spPr>
          <a:xfrm>
            <a:off x="3067940" y="1507540"/>
            <a:ext cx="25779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5"/>
                </a:solidFill>
              </a:rPr>
              <a:t>Mb</a:t>
            </a:r>
          </a:p>
          <a:p>
            <a:endParaRPr lang="en-GB" sz="1100" u="sng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AUTO    542476     52.35%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DEHUMIDIFIER    493847     47.65%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22    455765     43.98%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23    490275     47.31%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24    67379      6.50%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25    18165      1.75%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26     2174      0.21%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28     2322      0.22%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30      243      0.02%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OFF    947008     91.38%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ON    89315      8.62%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0A086-E20E-491A-8810-B9FD62562AF3}"/>
              </a:ext>
            </a:extLst>
          </p:cNvPr>
          <p:cNvSpPr/>
          <p:nvPr/>
        </p:nvSpPr>
        <p:spPr>
          <a:xfrm>
            <a:off x="5510870" y="1507540"/>
            <a:ext cx="28799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COOLER    1051238    100.00%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16    42066      4.00%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18      248      0.02%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22        0      0.00%</a:t>
            </a:r>
          </a:p>
          <a:p>
            <a:r>
              <a:rPr lang="en-GB" sz="1100" dirty="0"/>
              <a:t>     23        0      0.00%</a:t>
            </a:r>
          </a:p>
          <a:p>
            <a:r>
              <a:rPr lang="en-GB" sz="1100" dirty="0"/>
              <a:t>     24    1008878     95.97%</a:t>
            </a:r>
          </a:p>
          <a:p>
            <a:r>
              <a:rPr lang="en-GB" sz="1100" dirty="0"/>
              <a:t>     25       46      0.00%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1051232    100.00%</a:t>
            </a:r>
          </a:p>
          <a:p>
            <a:r>
              <a:rPr lang="en-GB" sz="1100" dirty="0"/>
              <a:t>     ON        6      0.00%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F2C7D-4202-46B0-BAF0-7D22B91F3CF5}"/>
              </a:ext>
            </a:extLst>
          </p:cNvPr>
          <p:cNvSpPr/>
          <p:nvPr/>
        </p:nvSpPr>
        <p:spPr>
          <a:xfrm>
            <a:off x="7776673" y="1507540"/>
            <a:ext cx="27152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rgbClr val="FF0000"/>
                </a:solidFill>
              </a:rPr>
              <a:t>B2</a:t>
            </a:r>
          </a:p>
          <a:p>
            <a:endParaRPr lang="en-GB" sz="1100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COOLER    1051733    100.00%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16    42315      4.02%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22        0      0.00%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23        0      0.00%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24        8      0.00%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25       40      0.00%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30    1009370     95.97%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OFF    1051728    100.00%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ON        5      0.00%</a:t>
            </a:r>
          </a:p>
        </p:txBody>
      </p:sp>
    </p:spTree>
    <p:extLst>
      <p:ext uri="{BB962C8B-B14F-4D97-AF65-F5344CB8AC3E}">
        <p14:creationId xmlns:p14="http://schemas.microsoft.com/office/powerpoint/2010/main" val="35417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953-E778-4D63-8A32-AAB904E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0401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5DDAB-8B22-4274-877F-98BF51384DE8}"/>
              </a:ext>
            </a:extLst>
          </p:cNvPr>
          <p:cNvSpPr/>
          <p:nvPr/>
        </p:nvSpPr>
        <p:spPr>
          <a:xfrm>
            <a:off x="1093365" y="1653244"/>
            <a:ext cx="2782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chemeClr val="accent2"/>
                </a:solidFill>
              </a:rPr>
              <a:t>LVr</a:t>
            </a:r>
            <a:endParaRPr lang="en-GB" sz="1100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DEHUMIDIFIER    833150     79.18%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COOLER    25032      2.38%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NULL      322      0.03%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AUTO    193653     18.41%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22      174      0.02%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23     1512      0.14%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24    22698      2.16%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25     9409      0.89%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26    39783      3.78%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27    224151     21.30%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28    737307     70.08%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29    16745      1.59%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30      378      0.04%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818096     77.75%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234061     22.25%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81F4A-2127-4828-8561-9B44A5940974}"/>
              </a:ext>
            </a:extLst>
          </p:cNvPr>
          <p:cNvSpPr/>
          <p:nvPr/>
        </p:nvSpPr>
        <p:spPr>
          <a:xfrm>
            <a:off x="3811399" y="1690688"/>
            <a:ext cx="31934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1"/>
                </a:solidFill>
              </a:rPr>
              <a:t>Mb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DEHUMIDIFIER    965205     91.92%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NULL      319      0.03%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AUTO    41650      3.97%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COOLER    42830      4.08%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16       24      0.00%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20      460      0.04%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21        2      0.00%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22      603      0.06%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23        8      0.00%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24        1      0.00%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25    22117      2.11%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26    24352      2.32%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27    131651     12.54%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28    687614     65.49%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29    177846     16.94%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30     5326      0.51%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OFF    415989     39.62%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ON    634015     60.38%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F3BA8-85F7-41F1-962F-650082F2F1F5}"/>
              </a:ext>
            </a:extLst>
          </p:cNvPr>
          <p:cNvSpPr/>
          <p:nvPr/>
        </p:nvSpPr>
        <p:spPr>
          <a:xfrm>
            <a:off x="6556346" y="1653244"/>
            <a:ext cx="26229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   COOLER    101243      9.61%</a:t>
            </a:r>
          </a:p>
          <a:p>
            <a:r>
              <a:rPr lang="en-GB" sz="1100" dirty="0"/>
              <a:t>        DEHUMIDIFIER    751482     71.30%</a:t>
            </a:r>
          </a:p>
          <a:p>
            <a:r>
              <a:rPr lang="en-GB" sz="1100" dirty="0"/>
              <a:t>          NULL      274      0.03%</a:t>
            </a:r>
          </a:p>
          <a:p>
            <a:r>
              <a:rPr lang="en-GB" sz="1100" dirty="0"/>
              <a:t>          AUTO    201000     19.07%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16        0      0.00%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18      100      0.01%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22     9483      0.90%</a:t>
            </a:r>
          </a:p>
          <a:p>
            <a:r>
              <a:rPr lang="en-GB" sz="1100" dirty="0"/>
              <a:t>     23    49990      4.74%</a:t>
            </a:r>
          </a:p>
          <a:p>
            <a:r>
              <a:rPr lang="en-GB" sz="1100" dirty="0"/>
              <a:t>     24      422      0.04%</a:t>
            </a:r>
          </a:p>
          <a:p>
            <a:r>
              <a:rPr lang="en-GB" sz="1100" dirty="0"/>
              <a:t>     25    35680      3.39%</a:t>
            </a:r>
          </a:p>
          <a:p>
            <a:r>
              <a:rPr lang="en-GB" sz="1100" dirty="0"/>
              <a:t>     26    51543      4.89%</a:t>
            </a:r>
          </a:p>
          <a:p>
            <a:r>
              <a:rPr lang="en-GB" sz="1100" dirty="0"/>
              <a:t>     27    236828     22.47%</a:t>
            </a:r>
          </a:p>
          <a:p>
            <a:r>
              <a:rPr lang="en-GB" sz="1100" dirty="0"/>
              <a:t>     28    576434     54.69%</a:t>
            </a:r>
          </a:p>
          <a:p>
            <a:r>
              <a:rPr lang="en-GB" sz="1100" dirty="0"/>
              <a:t>     29    90788      8.61%</a:t>
            </a:r>
          </a:p>
          <a:p>
            <a:r>
              <a:rPr lang="en-GB" sz="1100" dirty="0"/>
              <a:t>     30     2731      0.26%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901510     85.53%</a:t>
            </a:r>
          </a:p>
          <a:p>
            <a:r>
              <a:rPr lang="en-GB" sz="1100" dirty="0"/>
              <a:t>     ON    152489     14.47%</a:t>
            </a:r>
          </a:p>
        </p:txBody>
      </p:sp>
    </p:spTree>
    <p:extLst>
      <p:ext uri="{BB962C8B-B14F-4D97-AF65-F5344CB8AC3E}">
        <p14:creationId xmlns:p14="http://schemas.microsoft.com/office/powerpoint/2010/main" val="29796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6892-F46A-4AC8-97CA-E20158A1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C2F8-9694-4FB7-A96D-A6080365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2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833</Words>
  <Application>Microsoft Office PowerPoint</Application>
  <PresentationFormat>Widescreen</PresentationFormat>
  <Paragraphs>202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10 mins Prediction on 2016 AC Data using LSTM-RNN</vt:lpstr>
      <vt:lpstr>Software used</vt:lpstr>
      <vt:lpstr>Usage Pattern for 0804</vt:lpstr>
      <vt:lpstr>Usage Pattern for 0401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Lork</dc:creator>
  <cp:lastModifiedBy>Clement Lork</cp:lastModifiedBy>
  <cp:revision>11</cp:revision>
  <dcterms:created xsi:type="dcterms:W3CDTF">2017-07-30T12:44:53Z</dcterms:created>
  <dcterms:modified xsi:type="dcterms:W3CDTF">2017-07-30T14:48:02Z</dcterms:modified>
</cp:coreProperties>
</file>