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8" r:id="rId3"/>
    <p:sldId id="258" r:id="rId4"/>
    <p:sldId id="279" r:id="rId5"/>
    <p:sldId id="265" r:id="rId6"/>
    <p:sldId id="266" r:id="rId7"/>
    <p:sldId id="259" r:id="rId8"/>
    <p:sldId id="267" r:id="rId9"/>
    <p:sldId id="269" r:id="rId10"/>
    <p:sldId id="270" r:id="rId11"/>
    <p:sldId id="271" r:id="rId12"/>
    <p:sldId id="278" r:id="rId13"/>
    <p:sldId id="272" r:id="rId14"/>
    <p:sldId id="273" r:id="rId15"/>
    <p:sldId id="274" r:id="rId16"/>
    <p:sldId id="275" r:id="rId17"/>
    <p:sldId id="276" r:id="rId18"/>
    <p:sldId id="26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675DD-0269-44A0-84DC-2C932C15797C}" type="doc">
      <dgm:prSet loTypeId="urn:microsoft.com/office/officeart/2005/8/layout/orgChart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F06F77-E25E-4CA8-9BD0-BAF8C8430713}">
      <dgm:prSet phldrT="[Text]" custT="1"/>
      <dgm:spPr/>
      <dgm:t>
        <a:bodyPr/>
        <a:lstStyle/>
        <a:p>
          <a:r>
            <a:rPr lang="vi-VN" sz="2200" dirty="0" smtClean="0"/>
            <a:t>Website bán kính mắt</a:t>
          </a:r>
          <a:endParaRPr lang="en-US" sz="2200" dirty="0"/>
        </a:p>
      </dgm:t>
    </dgm:pt>
    <dgm:pt modelId="{1C53C2FE-4FB2-4C00-B9DA-723E11C1A57A}" type="parTrans" cxnId="{D753C4A1-1A7C-47B9-8BBA-38817F491CA2}">
      <dgm:prSet/>
      <dgm:spPr/>
      <dgm:t>
        <a:bodyPr/>
        <a:lstStyle/>
        <a:p>
          <a:endParaRPr lang="en-US"/>
        </a:p>
      </dgm:t>
    </dgm:pt>
    <dgm:pt modelId="{A46CDE5A-A365-47B4-84A3-16A196A78BD9}" type="sibTrans" cxnId="{D753C4A1-1A7C-47B9-8BBA-38817F491CA2}">
      <dgm:prSet/>
      <dgm:spPr/>
      <dgm:t>
        <a:bodyPr/>
        <a:lstStyle/>
        <a:p>
          <a:endParaRPr lang="en-US"/>
        </a:p>
      </dgm:t>
    </dgm:pt>
    <dgm:pt modelId="{892261ED-205C-416F-B151-5CEA6866D4DC}">
      <dgm:prSet phldrT="[Text]" custT="1"/>
      <dgm:spPr/>
      <dgm:t>
        <a:bodyPr/>
        <a:lstStyle/>
        <a:p>
          <a:r>
            <a:rPr lang="vi-VN" sz="2200" dirty="0" smtClean="0"/>
            <a:t>Bán hàng</a:t>
          </a:r>
          <a:endParaRPr lang="en-US" sz="2200" dirty="0"/>
        </a:p>
      </dgm:t>
    </dgm:pt>
    <dgm:pt modelId="{0C5D739D-C8FE-49FA-9E04-0AA83A33F99B}" type="parTrans" cxnId="{03EBA347-6A40-438E-820F-3BDF9522703C}">
      <dgm:prSet/>
      <dgm:spPr/>
      <dgm:t>
        <a:bodyPr/>
        <a:lstStyle/>
        <a:p>
          <a:endParaRPr lang="en-US" sz="2200"/>
        </a:p>
      </dgm:t>
    </dgm:pt>
    <dgm:pt modelId="{7041FA0D-527D-4C44-99BB-14FA4E304300}" type="sibTrans" cxnId="{03EBA347-6A40-438E-820F-3BDF9522703C}">
      <dgm:prSet/>
      <dgm:spPr/>
      <dgm:t>
        <a:bodyPr/>
        <a:lstStyle/>
        <a:p>
          <a:endParaRPr lang="en-US"/>
        </a:p>
      </dgm:t>
    </dgm:pt>
    <dgm:pt modelId="{444C82C3-82CF-4FF3-BEF2-914BD02D64A1}">
      <dgm:prSet phldrT="[Text]" custT="1"/>
      <dgm:spPr/>
      <dgm:t>
        <a:bodyPr/>
        <a:lstStyle/>
        <a:p>
          <a:r>
            <a:rPr lang="vi-VN" sz="2200" dirty="0" smtClean="0"/>
            <a:t>Quản trị </a:t>
          </a:r>
          <a:r>
            <a:rPr lang="vi-VN" sz="2200" dirty="0" smtClean="0"/>
            <a:t>website</a:t>
          </a:r>
          <a:endParaRPr lang="en-US" sz="2200" dirty="0"/>
        </a:p>
      </dgm:t>
    </dgm:pt>
    <dgm:pt modelId="{38EAC37B-8EE6-400B-A9D2-E6051AB08A0F}" type="parTrans" cxnId="{D892A931-3595-47EF-A04F-1FC6ED2A74F9}">
      <dgm:prSet/>
      <dgm:spPr/>
      <dgm:t>
        <a:bodyPr/>
        <a:lstStyle/>
        <a:p>
          <a:endParaRPr lang="en-US" sz="2200"/>
        </a:p>
      </dgm:t>
    </dgm:pt>
    <dgm:pt modelId="{3FB00F38-7EA6-4F40-BE83-CD79B11208D4}" type="sibTrans" cxnId="{D892A931-3595-47EF-A04F-1FC6ED2A74F9}">
      <dgm:prSet/>
      <dgm:spPr/>
      <dgm:t>
        <a:bodyPr/>
        <a:lstStyle/>
        <a:p>
          <a:endParaRPr lang="en-US"/>
        </a:p>
      </dgm:t>
    </dgm:pt>
    <dgm:pt modelId="{1DEB7D99-7658-48B2-BC37-7267ABD8FDB8}">
      <dgm:prSet phldrT="[Text]" custT="1"/>
      <dgm:spPr/>
      <dgm:t>
        <a:bodyPr/>
        <a:lstStyle/>
        <a:p>
          <a:r>
            <a:rPr lang="vi-VN" sz="2200" dirty="0" smtClean="0"/>
            <a:t>Người dùng</a:t>
          </a:r>
          <a:endParaRPr lang="en-US" sz="2200" dirty="0"/>
        </a:p>
      </dgm:t>
    </dgm:pt>
    <dgm:pt modelId="{7AAF6295-C352-48C3-A261-927043B4E475}" type="sibTrans" cxnId="{EB286089-12DE-4FC5-B906-6C0B6D73BB1A}">
      <dgm:prSet/>
      <dgm:spPr/>
      <dgm:t>
        <a:bodyPr/>
        <a:lstStyle/>
        <a:p>
          <a:endParaRPr lang="en-US"/>
        </a:p>
      </dgm:t>
    </dgm:pt>
    <dgm:pt modelId="{B5D5D72F-7CEE-428E-A3E4-48F875193591}" type="parTrans" cxnId="{EB286089-12DE-4FC5-B906-6C0B6D73BB1A}">
      <dgm:prSet/>
      <dgm:spPr/>
      <dgm:t>
        <a:bodyPr/>
        <a:lstStyle/>
        <a:p>
          <a:endParaRPr lang="en-US" sz="2200"/>
        </a:p>
      </dgm:t>
    </dgm:pt>
    <dgm:pt modelId="{34F9CA11-8E9C-43F4-AC5B-373F314D7BCE}">
      <dgm:prSet custT="1"/>
      <dgm:spPr/>
      <dgm:t>
        <a:bodyPr/>
        <a:lstStyle/>
        <a:p>
          <a:r>
            <a:rPr lang="vi-VN" sz="2200" dirty="0" smtClean="0"/>
            <a:t>Thanh toán với KH</a:t>
          </a:r>
          <a:endParaRPr lang="en-US" sz="2200" dirty="0"/>
        </a:p>
      </dgm:t>
    </dgm:pt>
    <dgm:pt modelId="{CAAEEF7D-4741-4F41-B0D3-9F6BED5568DC}" type="parTrans" cxnId="{4BB5B1DB-FC21-485B-9C2C-2F79800B4AE1}">
      <dgm:prSet/>
      <dgm:spPr/>
      <dgm:t>
        <a:bodyPr/>
        <a:lstStyle/>
        <a:p>
          <a:endParaRPr lang="en-US" sz="2200"/>
        </a:p>
      </dgm:t>
    </dgm:pt>
    <dgm:pt modelId="{FE1699D4-0E86-4977-9EC2-68FFC9F90637}" type="sibTrans" cxnId="{4BB5B1DB-FC21-485B-9C2C-2F79800B4AE1}">
      <dgm:prSet/>
      <dgm:spPr/>
      <dgm:t>
        <a:bodyPr/>
        <a:lstStyle/>
        <a:p>
          <a:endParaRPr lang="en-US"/>
        </a:p>
      </dgm:t>
    </dgm:pt>
    <dgm:pt modelId="{9B73658F-5A9D-4A75-968A-29046035F533}">
      <dgm:prSet custT="1"/>
      <dgm:spPr/>
      <dgm:t>
        <a:bodyPr/>
        <a:lstStyle/>
        <a:p>
          <a:r>
            <a:rPr lang="vi-VN" sz="2200" dirty="0" smtClean="0"/>
            <a:t>Quản lý thông tin sản phẩm</a:t>
          </a:r>
          <a:endParaRPr lang="en-US" sz="2200" dirty="0"/>
        </a:p>
      </dgm:t>
    </dgm:pt>
    <dgm:pt modelId="{0AF5F6F9-29D8-4E22-92A4-63319545BAF8}" type="parTrans" cxnId="{4E866D54-9237-4FD6-9B6C-141658EC943E}">
      <dgm:prSet/>
      <dgm:spPr/>
      <dgm:t>
        <a:bodyPr/>
        <a:lstStyle/>
        <a:p>
          <a:endParaRPr lang="en-US" sz="2200"/>
        </a:p>
      </dgm:t>
    </dgm:pt>
    <dgm:pt modelId="{7178BEA2-B76D-4983-9B35-FE2BC5B5F3FE}" type="sibTrans" cxnId="{4E866D54-9237-4FD6-9B6C-141658EC943E}">
      <dgm:prSet/>
      <dgm:spPr/>
      <dgm:t>
        <a:bodyPr/>
        <a:lstStyle/>
        <a:p>
          <a:endParaRPr lang="en-US"/>
        </a:p>
      </dgm:t>
    </dgm:pt>
    <dgm:pt modelId="{3ADFF553-7E52-42D1-9C2F-C93E40F762E5}">
      <dgm:prSet custT="1"/>
      <dgm:spPr/>
      <dgm:t>
        <a:bodyPr/>
        <a:lstStyle/>
        <a:p>
          <a:r>
            <a:rPr lang="vi-VN" sz="2200" dirty="0" smtClean="0"/>
            <a:t>Quản lý người dùng</a:t>
          </a:r>
          <a:endParaRPr lang="en-US" sz="2200" dirty="0"/>
        </a:p>
      </dgm:t>
    </dgm:pt>
    <dgm:pt modelId="{1869AAF6-062F-4F54-8FB4-CF0841C6BE62}" type="parTrans" cxnId="{F2E13445-A8DE-4252-9449-876147BF9724}">
      <dgm:prSet/>
      <dgm:spPr/>
      <dgm:t>
        <a:bodyPr/>
        <a:lstStyle/>
        <a:p>
          <a:endParaRPr lang="en-US" sz="2200"/>
        </a:p>
      </dgm:t>
    </dgm:pt>
    <dgm:pt modelId="{9312EEF8-227A-4C10-99DF-061671B75728}" type="sibTrans" cxnId="{F2E13445-A8DE-4252-9449-876147BF9724}">
      <dgm:prSet/>
      <dgm:spPr/>
      <dgm:t>
        <a:bodyPr/>
        <a:lstStyle/>
        <a:p>
          <a:endParaRPr lang="en-US"/>
        </a:p>
      </dgm:t>
    </dgm:pt>
    <dgm:pt modelId="{EC1C877B-7CCE-4DAE-9CA2-C58D0645CEB9}">
      <dgm:prSet custT="1"/>
      <dgm:spPr/>
      <dgm:t>
        <a:bodyPr/>
        <a:lstStyle/>
        <a:p>
          <a:r>
            <a:rPr lang="vi-VN" sz="2200" dirty="0" smtClean="0"/>
            <a:t>Quản lý hóa đơn bán</a:t>
          </a:r>
          <a:endParaRPr lang="en-US" sz="2200" dirty="0"/>
        </a:p>
      </dgm:t>
    </dgm:pt>
    <dgm:pt modelId="{68E43FE6-B7E8-40C6-A577-E165B62A3D9B}" type="parTrans" cxnId="{32E9658C-BA89-42D2-852B-8AE4EA578874}">
      <dgm:prSet/>
      <dgm:spPr/>
      <dgm:t>
        <a:bodyPr/>
        <a:lstStyle/>
        <a:p>
          <a:endParaRPr lang="en-US" sz="2200"/>
        </a:p>
      </dgm:t>
    </dgm:pt>
    <dgm:pt modelId="{1B213AE8-70B6-4CA4-8A62-4A7DEE5AE233}" type="sibTrans" cxnId="{32E9658C-BA89-42D2-852B-8AE4EA578874}">
      <dgm:prSet/>
      <dgm:spPr/>
      <dgm:t>
        <a:bodyPr/>
        <a:lstStyle/>
        <a:p>
          <a:endParaRPr lang="en-US"/>
        </a:p>
      </dgm:t>
    </dgm:pt>
    <dgm:pt modelId="{A15892A1-A3C4-48B7-B029-99213F10B981}">
      <dgm:prSet custT="1"/>
      <dgm:spPr/>
      <dgm:t>
        <a:bodyPr/>
        <a:lstStyle/>
        <a:p>
          <a:r>
            <a:rPr lang="vi-VN" sz="2200" dirty="0" smtClean="0"/>
            <a:t>Xem sản phẩm</a:t>
          </a:r>
          <a:endParaRPr lang="en-US" sz="2200" dirty="0"/>
        </a:p>
      </dgm:t>
    </dgm:pt>
    <dgm:pt modelId="{51A505A1-B546-41FD-8B5D-16A8E6A8E631}" type="parTrans" cxnId="{BEE29DE8-F1EA-4C83-9D96-6376E89D0974}">
      <dgm:prSet/>
      <dgm:spPr/>
      <dgm:t>
        <a:bodyPr/>
        <a:lstStyle/>
        <a:p>
          <a:endParaRPr lang="en-US" sz="2200"/>
        </a:p>
      </dgm:t>
    </dgm:pt>
    <dgm:pt modelId="{BF7EEC11-BCE2-4C46-B1F0-74D0188D8DB5}" type="sibTrans" cxnId="{BEE29DE8-F1EA-4C83-9D96-6376E89D0974}">
      <dgm:prSet/>
      <dgm:spPr/>
      <dgm:t>
        <a:bodyPr/>
        <a:lstStyle/>
        <a:p>
          <a:endParaRPr lang="en-US"/>
        </a:p>
      </dgm:t>
    </dgm:pt>
    <dgm:pt modelId="{8530B864-43E5-4071-8FD0-DC3A57E06880}">
      <dgm:prSet custT="1"/>
      <dgm:spPr/>
      <dgm:t>
        <a:bodyPr/>
        <a:lstStyle/>
        <a:p>
          <a:r>
            <a:rPr lang="vi-VN" sz="2200" dirty="0" smtClean="0"/>
            <a:t>Đặt hàng theo nhu cầu</a:t>
          </a:r>
          <a:endParaRPr lang="en-US" sz="2200" dirty="0"/>
        </a:p>
      </dgm:t>
    </dgm:pt>
    <dgm:pt modelId="{E126D3E4-1B52-47E0-BEEE-C6384F95D414}" type="parTrans" cxnId="{D03D2127-AA66-415D-87F4-18B196E63A94}">
      <dgm:prSet/>
      <dgm:spPr/>
      <dgm:t>
        <a:bodyPr/>
        <a:lstStyle/>
        <a:p>
          <a:endParaRPr lang="en-US" sz="2200"/>
        </a:p>
      </dgm:t>
    </dgm:pt>
    <dgm:pt modelId="{DF4E6038-EE70-4C3C-8204-1E775212209B}" type="sibTrans" cxnId="{D03D2127-AA66-415D-87F4-18B196E63A94}">
      <dgm:prSet/>
      <dgm:spPr/>
      <dgm:t>
        <a:bodyPr/>
        <a:lstStyle/>
        <a:p>
          <a:endParaRPr lang="en-US"/>
        </a:p>
      </dgm:t>
    </dgm:pt>
    <dgm:pt modelId="{51FDB4B0-6905-48F2-A6C1-396D2D8217B2}">
      <dgm:prSet custT="1"/>
      <dgm:spPr/>
      <dgm:t>
        <a:bodyPr/>
        <a:lstStyle/>
        <a:p>
          <a:r>
            <a:rPr lang="vi-VN" sz="2200" dirty="0" smtClean="0"/>
            <a:t>Đặt hàng</a:t>
          </a:r>
          <a:endParaRPr lang="en-US" sz="2200" dirty="0"/>
        </a:p>
      </dgm:t>
    </dgm:pt>
    <dgm:pt modelId="{9C2A1C2B-B09F-4E83-82FD-7C5E5C397F82}" type="parTrans" cxnId="{181A1E04-2558-4D52-B0E2-311AB32E0A64}">
      <dgm:prSet/>
      <dgm:spPr/>
      <dgm:t>
        <a:bodyPr/>
        <a:lstStyle/>
        <a:p>
          <a:endParaRPr lang="en-US" sz="2200"/>
        </a:p>
      </dgm:t>
    </dgm:pt>
    <dgm:pt modelId="{AF7459D1-94C5-4BA4-A453-E25A7385E6DE}" type="sibTrans" cxnId="{181A1E04-2558-4D52-B0E2-311AB32E0A64}">
      <dgm:prSet/>
      <dgm:spPr/>
      <dgm:t>
        <a:bodyPr/>
        <a:lstStyle/>
        <a:p>
          <a:endParaRPr lang="en-US"/>
        </a:p>
      </dgm:t>
    </dgm:pt>
    <dgm:pt modelId="{BD7A5C19-6B80-4A5C-97B2-421F08E6096A}">
      <dgm:prSet/>
      <dgm:spPr/>
      <dgm:t>
        <a:bodyPr/>
        <a:lstStyle/>
        <a:p>
          <a:r>
            <a:rPr lang="vi-VN" dirty="0" smtClean="0"/>
            <a:t>Quản lý bình luận SP</a:t>
          </a:r>
          <a:endParaRPr lang="en-US" dirty="0"/>
        </a:p>
      </dgm:t>
    </dgm:pt>
    <dgm:pt modelId="{7B61AA67-98F0-45E9-97A8-4750027ED009}" type="parTrans" cxnId="{E3C0C06A-1327-4D3A-8861-3F1F497322AB}">
      <dgm:prSet/>
      <dgm:spPr/>
      <dgm:t>
        <a:bodyPr/>
        <a:lstStyle/>
        <a:p>
          <a:endParaRPr lang="en-US"/>
        </a:p>
      </dgm:t>
    </dgm:pt>
    <dgm:pt modelId="{48CF8E46-808D-49B3-88EE-049684A049D8}" type="sibTrans" cxnId="{E3C0C06A-1327-4D3A-8861-3F1F497322AB}">
      <dgm:prSet/>
      <dgm:spPr/>
      <dgm:t>
        <a:bodyPr/>
        <a:lstStyle/>
        <a:p>
          <a:endParaRPr lang="en-US"/>
        </a:p>
      </dgm:t>
    </dgm:pt>
    <dgm:pt modelId="{941A008A-02CA-403A-9961-AA11B4354A13}" type="pres">
      <dgm:prSet presAssocID="{BE9675DD-0269-44A0-84DC-2C932C1579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A53FC-CA19-4715-BB00-E38E563754BA}" type="pres">
      <dgm:prSet presAssocID="{50F06F77-E25E-4CA8-9BD0-BAF8C8430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7ADABE9-3B4B-4DBB-8545-914CF793405D}" type="pres">
      <dgm:prSet presAssocID="{50F06F77-E25E-4CA8-9BD0-BAF8C8430713}" presName="rootComposite1" presStyleCnt="0"/>
      <dgm:spPr/>
      <dgm:t>
        <a:bodyPr/>
        <a:lstStyle/>
        <a:p>
          <a:endParaRPr lang="en-US"/>
        </a:p>
      </dgm:t>
    </dgm:pt>
    <dgm:pt modelId="{4A29FE5A-BF9A-4625-8E73-C94280704BD9}" type="pres">
      <dgm:prSet presAssocID="{50F06F77-E25E-4CA8-9BD0-BAF8C8430713}" presName="rootText1" presStyleLbl="node0" presStyleIdx="0" presStyleCnt="1" custScaleX="324814" custScaleY="177156" custLinFactNeighborX="-73900" custLinFactNeighborY="-18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FF7F85B-073D-494E-B565-7D6763CAA8F2}" type="pres">
      <dgm:prSet presAssocID="{50F06F77-E25E-4CA8-9BD0-BAF8C84307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B8A838-DD63-4CF7-A27B-58BCEF82AC73}" type="pres">
      <dgm:prSet presAssocID="{50F06F77-E25E-4CA8-9BD0-BAF8C8430713}" presName="hierChild2" presStyleCnt="0"/>
      <dgm:spPr/>
      <dgm:t>
        <a:bodyPr/>
        <a:lstStyle/>
        <a:p>
          <a:endParaRPr lang="en-US"/>
        </a:p>
      </dgm:t>
    </dgm:pt>
    <dgm:pt modelId="{305955EC-A6A3-4A56-8626-C5270EF8457E}" type="pres">
      <dgm:prSet presAssocID="{0C5D739D-C8FE-49FA-9E04-0AA83A33F99B}" presName="Name37" presStyleLbl="parChTrans1D2" presStyleIdx="0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23CDAB2-E287-4D16-AE50-0D5D74F0D490}" type="pres">
      <dgm:prSet presAssocID="{892261ED-205C-416F-B151-5CEA6866D4DC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FF714C6A-12C0-4BCC-8AD7-52A480B5150E}" type="pres">
      <dgm:prSet presAssocID="{892261ED-205C-416F-B151-5CEA6866D4DC}" presName="rootComposite" presStyleCnt="0"/>
      <dgm:spPr/>
      <dgm:t>
        <a:bodyPr/>
        <a:lstStyle/>
        <a:p>
          <a:endParaRPr lang="en-US"/>
        </a:p>
      </dgm:t>
    </dgm:pt>
    <dgm:pt modelId="{F9801B03-BE5C-4CA6-9694-6DB35820AB3C}" type="pres">
      <dgm:prSet presAssocID="{892261ED-205C-416F-B151-5CEA6866D4DC}" presName="rootText" presStyleLbl="node2" presStyleIdx="0" presStyleCnt="3" custScaleX="177156" custScaleY="177156" custLinFactNeighborX="-39094" custLinFactNeighborY="993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6FCCE3C-E81B-4BBF-A4C9-62C824FA344B}" type="pres">
      <dgm:prSet presAssocID="{892261ED-205C-416F-B151-5CEA6866D4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877C80-070D-49ED-AA75-DA58F279044B}" type="pres">
      <dgm:prSet presAssocID="{892261ED-205C-416F-B151-5CEA6866D4DC}" presName="hierChild4" presStyleCnt="0"/>
      <dgm:spPr/>
      <dgm:t>
        <a:bodyPr/>
        <a:lstStyle/>
        <a:p>
          <a:endParaRPr lang="en-US"/>
        </a:p>
      </dgm:t>
    </dgm:pt>
    <dgm:pt modelId="{3A1D33CE-B36B-4526-91F6-A5B569AF206A}" type="pres">
      <dgm:prSet presAssocID="{CAAEEF7D-4741-4F41-B0D3-9F6BED5568DC}" presName="Name50" presStyleLbl="parChTrans1D3" presStyleIdx="0" presStyleCnt="8"/>
      <dgm:spPr/>
      <dgm:t>
        <a:bodyPr/>
        <a:lstStyle/>
        <a:p>
          <a:endParaRPr lang="en-US"/>
        </a:p>
      </dgm:t>
    </dgm:pt>
    <dgm:pt modelId="{F9B2E5DE-D529-4D3C-8CB7-AE9E52AA72C6}" type="pres">
      <dgm:prSet presAssocID="{34F9CA11-8E9C-43F4-AC5B-373F314D7B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45C30B-B070-42E8-BFB6-087626538159}" type="pres">
      <dgm:prSet presAssocID="{34F9CA11-8E9C-43F4-AC5B-373F314D7BCE}" presName="rootComposite" presStyleCnt="0"/>
      <dgm:spPr/>
      <dgm:t>
        <a:bodyPr/>
        <a:lstStyle/>
        <a:p>
          <a:endParaRPr lang="en-US"/>
        </a:p>
      </dgm:t>
    </dgm:pt>
    <dgm:pt modelId="{27166128-DAC2-4CA8-8A77-21088D204194}" type="pres">
      <dgm:prSet presAssocID="{34F9CA11-8E9C-43F4-AC5B-373F314D7BCE}" presName="rootText" presStyleLbl="node3" presStyleIdx="0" presStyleCnt="8" custScaleX="242454" custScaleY="206891" custLinFactNeighborX="-53700" custLinFactNeighborY="-1815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C31A26-4080-4E2C-90BA-5C948C029935}" type="pres">
      <dgm:prSet presAssocID="{34F9CA11-8E9C-43F4-AC5B-373F314D7BCE}" presName="rootConnector" presStyleLbl="node3" presStyleIdx="0" presStyleCnt="8"/>
      <dgm:spPr/>
      <dgm:t>
        <a:bodyPr/>
        <a:lstStyle/>
        <a:p>
          <a:endParaRPr lang="en-US"/>
        </a:p>
      </dgm:t>
    </dgm:pt>
    <dgm:pt modelId="{DCBB4AA6-9691-4DCD-B7F0-4366D5EC52A2}" type="pres">
      <dgm:prSet presAssocID="{34F9CA11-8E9C-43F4-AC5B-373F314D7BCE}" presName="hierChild4" presStyleCnt="0"/>
      <dgm:spPr/>
      <dgm:t>
        <a:bodyPr/>
        <a:lstStyle/>
        <a:p>
          <a:endParaRPr lang="en-US"/>
        </a:p>
      </dgm:t>
    </dgm:pt>
    <dgm:pt modelId="{5B4FFDB4-CB23-42FC-AB43-AC8BBA849750}" type="pres">
      <dgm:prSet presAssocID="{34F9CA11-8E9C-43F4-AC5B-373F314D7BCE}" presName="hierChild5" presStyleCnt="0"/>
      <dgm:spPr/>
      <dgm:t>
        <a:bodyPr/>
        <a:lstStyle/>
        <a:p>
          <a:endParaRPr lang="en-US"/>
        </a:p>
      </dgm:t>
    </dgm:pt>
    <dgm:pt modelId="{97BEED76-37E6-4AD0-95E1-E0D862F4486E}" type="pres">
      <dgm:prSet presAssocID="{892261ED-205C-416F-B151-5CEA6866D4DC}" presName="hierChild5" presStyleCnt="0"/>
      <dgm:spPr/>
      <dgm:t>
        <a:bodyPr/>
        <a:lstStyle/>
        <a:p>
          <a:endParaRPr lang="en-US"/>
        </a:p>
      </dgm:t>
    </dgm:pt>
    <dgm:pt modelId="{33DF7CD8-4BE8-4720-844C-CEA569B51C62}" type="pres">
      <dgm:prSet presAssocID="{38EAC37B-8EE6-400B-A9D2-E6051AB08A0F}" presName="Name37" presStyleLbl="parChTrans1D2" presStyleIdx="1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106B3A0-CC27-44C9-95BF-31D435FE5192}" type="pres">
      <dgm:prSet presAssocID="{444C82C3-82CF-4FF3-BEF2-914BD02D64A1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0694AF15-2CB5-47F7-AFF7-17D0F70024ED}" type="pres">
      <dgm:prSet presAssocID="{444C82C3-82CF-4FF3-BEF2-914BD02D64A1}" presName="rootComposite" presStyleCnt="0"/>
      <dgm:spPr/>
      <dgm:t>
        <a:bodyPr/>
        <a:lstStyle/>
        <a:p>
          <a:endParaRPr lang="en-US"/>
        </a:p>
      </dgm:t>
    </dgm:pt>
    <dgm:pt modelId="{39DAE01F-1670-4C4D-B3B3-E594BE0BF8D7}" type="pres">
      <dgm:prSet presAssocID="{444C82C3-82CF-4FF3-BEF2-914BD02D64A1}" presName="rootText" presStyleLbl="node2" presStyleIdx="1" presStyleCnt="3" custScaleX="177156" custScaleY="177156" custLinFactNeighborX="-3980" custLinFactNeighborY="993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3133BB5-1A5E-4C58-82C1-18386D969F0F}" type="pres">
      <dgm:prSet presAssocID="{444C82C3-82CF-4FF3-BEF2-914BD02D64A1}" presName="rootConnector" presStyleLbl="node2" presStyleIdx="1" presStyleCnt="3"/>
      <dgm:spPr/>
      <dgm:t>
        <a:bodyPr/>
        <a:lstStyle/>
        <a:p>
          <a:endParaRPr lang="en-US"/>
        </a:p>
      </dgm:t>
    </dgm:pt>
    <dgm:pt modelId="{A72882EA-9D53-4DC6-A881-A00870ADA132}" type="pres">
      <dgm:prSet presAssocID="{444C82C3-82CF-4FF3-BEF2-914BD02D64A1}" presName="hierChild4" presStyleCnt="0"/>
      <dgm:spPr/>
      <dgm:t>
        <a:bodyPr/>
        <a:lstStyle/>
        <a:p>
          <a:endParaRPr lang="en-US"/>
        </a:p>
      </dgm:t>
    </dgm:pt>
    <dgm:pt modelId="{1DFE6FC6-C14D-494B-9488-39AD5914B0F0}" type="pres">
      <dgm:prSet presAssocID="{0AF5F6F9-29D8-4E22-92A4-63319545BAF8}" presName="Name50" presStyleLbl="parChTrans1D3" presStyleIdx="1" presStyleCnt="8"/>
      <dgm:spPr/>
      <dgm:t>
        <a:bodyPr/>
        <a:lstStyle/>
        <a:p>
          <a:endParaRPr lang="en-US"/>
        </a:p>
      </dgm:t>
    </dgm:pt>
    <dgm:pt modelId="{1508D722-E458-464B-ACF3-19EAF5EE45A5}" type="pres">
      <dgm:prSet presAssocID="{9B73658F-5A9D-4A75-968A-29046035F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6939D0-428E-427A-AF1D-D4CEAB1E435B}" type="pres">
      <dgm:prSet presAssocID="{9B73658F-5A9D-4A75-968A-29046035F533}" presName="rootComposite" presStyleCnt="0"/>
      <dgm:spPr/>
      <dgm:t>
        <a:bodyPr/>
        <a:lstStyle/>
        <a:p>
          <a:endParaRPr lang="en-US"/>
        </a:p>
      </dgm:t>
    </dgm:pt>
    <dgm:pt modelId="{830AA064-C126-43F1-9E2F-32D2E04DC200}" type="pres">
      <dgm:prSet presAssocID="{9B73658F-5A9D-4A75-968A-29046035F533}" presName="rootText" presStyleLbl="node3" presStyleIdx="1" presStyleCnt="8" custScaleX="231719" custScaleY="177156" custLinFactNeighborX="11439" custLinFactNeighborY="-29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AFFB3A7-E4E1-4EA5-AB09-DC747CF4C499}" type="pres">
      <dgm:prSet presAssocID="{9B73658F-5A9D-4A75-968A-29046035F533}" presName="rootConnector" presStyleLbl="node3" presStyleIdx="1" presStyleCnt="8"/>
      <dgm:spPr/>
      <dgm:t>
        <a:bodyPr/>
        <a:lstStyle/>
        <a:p>
          <a:endParaRPr lang="en-US"/>
        </a:p>
      </dgm:t>
    </dgm:pt>
    <dgm:pt modelId="{FD4EBA30-B336-4D89-BC17-D9A8D52F38ED}" type="pres">
      <dgm:prSet presAssocID="{9B73658F-5A9D-4A75-968A-29046035F533}" presName="hierChild4" presStyleCnt="0"/>
      <dgm:spPr/>
      <dgm:t>
        <a:bodyPr/>
        <a:lstStyle/>
        <a:p>
          <a:endParaRPr lang="en-US"/>
        </a:p>
      </dgm:t>
    </dgm:pt>
    <dgm:pt modelId="{0A1DE76C-02B8-4A4D-9A69-10A94A0445D2}" type="pres">
      <dgm:prSet presAssocID="{9B73658F-5A9D-4A75-968A-29046035F533}" presName="hierChild5" presStyleCnt="0"/>
      <dgm:spPr/>
      <dgm:t>
        <a:bodyPr/>
        <a:lstStyle/>
        <a:p>
          <a:endParaRPr lang="en-US"/>
        </a:p>
      </dgm:t>
    </dgm:pt>
    <dgm:pt modelId="{95880BCB-1177-4113-AD37-2628995441B9}" type="pres">
      <dgm:prSet presAssocID="{1869AAF6-062F-4F54-8FB4-CF0841C6BE62}" presName="Name50" presStyleLbl="parChTrans1D3" presStyleIdx="2" presStyleCnt="8"/>
      <dgm:spPr/>
      <dgm:t>
        <a:bodyPr/>
        <a:lstStyle/>
        <a:p>
          <a:endParaRPr lang="en-US"/>
        </a:p>
      </dgm:t>
    </dgm:pt>
    <dgm:pt modelId="{3DA5F3D8-9E86-4849-AAFD-23BBD26460FC}" type="pres">
      <dgm:prSet presAssocID="{3ADFF553-7E52-42D1-9C2F-C93E40F762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281E078-C875-490D-B0BE-6D18C97BEC8F}" type="pres">
      <dgm:prSet presAssocID="{3ADFF553-7E52-42D1-9C2F-C93E40F762E5}" presName="rootComposite" presStyleCnt="0"/>
      <dgm:spPr/>
      <dgm:t>
        <a:bodyPr/>
        <a:lstStyle/>
        <a:p>
          <a:endParaRPr lang="en-US"/>
        </a:p>
      </dgm:t>
    </dgm:pt>
    <dgm:pt modelId="{6CEF704B-967F-4150-AFE3-5A9941335105}" type="pres">
      <dgm:prSet presAssocID="{3ADFF553-7E52-42D1-9C2F-C93E40F762E5}" presName="rootText" presStyleLbl="node3" presStyleIdx="2" presStyleCnt="8" custScaleX="232681" custScaleY="177156" custLinFactNeighborX="11439" custLinFactNeighborY="-776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923040D-60B2-4450-865E-6BF5DDE5F523}" type="pres">
      <dgm:prSet presAssocID="{3ADFF553-7E52-42D1-9C2F-C93E40F762E5}" presName="rootConnector" presStyleLbl="node3" presStyleIdx="2" presStyleCnt="8"/>
      <dgm:spPr/>
      <dgm:t>
        <a:bodyPr/>
        <a:lstStyle/>
        <a:p>
          <a:endParaRPr lang="en-US"/>
        </a:p>
      </dgm:t>
    </dgm:pt>
    <dgm:pt modelId="{AE8950AD-8BFD-4D7F-A69A-D1EAC953577D}" type="pres">
      <dgm:prSet presAssocID="{3ADFF553-7E52-42D1-9C2F-C93E40F762E5}" presName="hierChild4" presStyleCnt="0"/>
      <dgm:spPr/>
      <dgm:t>
        <a:bodyPr/>
        <a:lstStyle/>
        <a:p>
          <a:endParaRPr lang="en-US"/>
        </a:p>
      </dgm:t>
    </dgm:pt>
    <dgm:pt modelId="{AE7ED546-E0AF-446A-881C-3BA5E2493EFC}" type="pres">
      <dgm:prSet presAssocID="{3ADFF553-7E52-42D1-9C2F-C93E40F762E5}" presName="hierChild5" presStyleCnt="0"/>
      <dgm:spPr/>
      <dgm:t>
        <a:bodyPr/>
        <a:lstStyle/>
        <a:p>
          <a:endParaRPr lang="en-US"/>
        </a:p>
      </dgm:t>
    </dgm:pt>
    <dgm:pt modelId="{72DDF016-9634-4CFB-8741-A32093B7C1FD}" type="pres">
      <dgm:prSet presAssocID="{68E43FE6-B7E8-40C6-A577-E165B62A3D9B}" presName="Name50" presStyleLbl="parChTrans1D3" presStyleIdx="3" presStyleCnt="8"/>
      <dgm:spPr/>
      <dgm:t>
        <a:bodyPr/>
        <a:lstStyle/>
        <a:p>
          <a:endParaRPr lang="en-US"/>
        </a:p>
      </dgm:t>
    </dgm:pt>
    <dgm:pt modelId="{4FFCCE87-CD43-4586-B57F-81C8FED065E6}" type="pres">
      <dgm:prSet presAssocID="{EC1C877B-7CCE-4DAE-9CA2-C58D0645CE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C7698F-2D51-4C43-8659-4488C438548F}" type="pres">
      <dgm:prSet presAssocID="{EC1C877B-7CCE-4DAE-9CA2-C58D0645CEB9}" presName="rootComposite" presStyleCnt="0"/>
      <dgm:spPr/>
      <dgm:t>
        <a:bodyPr/>
        <a:lstStyle/>
        <a:p>
          <a:endParaRPr lang="en-US"/>
        </a:p>
      </dgm:t>
    </dgm:pt>
    <dgm:pt modelId="{C33A0493-4EDF-4E1B-A226-AE2FB84AF5FD}" type="pres">
      <dgm:prSet presAssocID="{EC1C877B-7CCE-4DAE-9CA2-C58D0645CEB9}" presName="rootText" presStyleLbl="node3" presStyleIdx="3" presStyleCnt="8" custScaleX="234351" custScaleY="222210" custLinFactNeighborX="11439" custLinFactNeighborY="-400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AA34469-4F0C-46FE-A56A-443E6F10470E}" type="pres">
      <dgm:prSet presAssocID="{EC1C877B-7CCE-4DAE-9CA2-C58D0645CEB9}" presName="rootConnector" presStyleLbl="node3" presStyleIdx="3" presStyleCnt="8"/>
      <dgm:spPr/>
      <dgm:t>
        <a:bodyPr/>
        <a:lstStyle/>
        <a:p>
          <a:endParaRPr lang="en-US"/>
        </a:p>
      </dgm:t>
    </dgm:pt>
    <dgm:pt modelId="{A1431356-E212-462A-8D51-658DDF2C7470}" type="pres">
      <dgm:prSet presAssocID="{EC1C877B-7CCE-4DAE-9CA2-C58D0645CEB9}" presName="hierChild4" presStyleCnt="0"/>
      <dgm:spPr/>
      <dgm:t>
        <a:bodyPr/>
        <a:lstStyle/>
        <a:p>
          <a:endParaRPr lang="en-US"/>
        </a:p>
      </dgm:t>
    </dgm:pt>
    <dgm:pt modelId="{CC3A3787-1523-4427-A18E-A7ED228CD1BF}" type="pres">
      <dgm:prSet presAssocID="{EC1C877B-7CCE-4DAE-9CA2-C58D0645CEB9}" presName="hierChild5" presStyleCnt="0"/>
      <dgm:spPr/>
      <dgm:t>
        <a:bodyPr/>
        <a:lstStyle/>
        <a:p>
          <a:endParaRPr lang="en-US"/>
        </a:p>
      </dgm:t>
    </dgm:pt>
    <dgm:pt modelId="{15ADAEA5-C5F8-4EF7-92EC-331190F99B82}" type="pres">
      <dgm:prSet presAssocID="{7B61AA67-98F0-45E9-97A8-4750027ED009}" presName="Name50" presStyleLbl="parChTrans1D3" presStyleIdx="4" presStyleCnt="8"/>
      <dgm:spPr/>
      <dgm:t>
        <a:bodyPr/>
        <a:lstStyle/>
        <a:p>
          <a:endParaRPr lang="en-US"/>
        </a:p>
      </dgm:t>
    </dgm:pt>
    <dgm:pt modelId="{A40ED448-407A-4BBC-AD17-D2182D5B49CD}" type="pres">
      <dgm:prSet presAssocID="{BD7A5C19-6B80-4A5C-97B2-421F08E609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2166AF-654A-419F-B30C-5AF403BD6A47}" type="pres">
      <dgm:prSet presAssocID="{BD7A5C19-6B80-4A5C-97B2-421F08E6096A}" presName="rootComposite" presStyleCnt="0"/>
      <dgm:spPr/>
      <dgm:t>
        <a:bodyPr/>
        <a:lstStyle/>
        <a:p>
          <a:endParaRPr lang="en-US"/>
        </a:p>
      </dgm:t>
    </dgm:pt>
    <dgm:pt modelId="{6F2316A0-E02B-4022-BB99-B5D1126E4C35}" type="pres">
      <dgm:prSet presAssocID="{BD7A5C19-6B80-4A5C-97B2-421F08E6096A}" presName="rootText" presStyleLbl="node3" presStyleIdx="4" presStyleCnt="8" custScaleX="254394" custScaleY="1771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92A3DFD-5C10-4913-AB0A-75F48829762A}" type="pres">
      <dgm:prSet presAssocID="{BD7A5C19-6B80-4A5C-97B2-421F08E6096A}" presName="rootConnector" presStyleLbl="node3" presStyleIdx="4" presStyleCnt="8"/>
      <dgm:spPr/>
      <dgm:t>
        <a:bodyPr/>
        <a:lstStyle/>
        <a:p>
          <a:endParaRPr lang="en-US"/>
        </a:p>
      </dgm:t>
    </dgm:pt>
    <dgm:pt modelId="{B379C1AC-35B8-4E9C-A83B-35898F90C784}" type="pres">
      <dgm:prSet presAssocID="{BD7A5C19-6B80-4A5C-97B2-421F08E6096A}" presName="hierChild4" presStyleCnt="0"/>
      <dgm:spPr/>
      <dgm:t>
        <a:bodyPr/>
        <a:lstStyle/>
        <a:p>
          <a:endParaRPr lang="en-US"/>
        </a:p>
      </dgm:t>
    </dgm:pt>
    <dgm:pt modelId="{E9F14FC7-AE18-45CE-8FB3-F2BE9CF79873}" type="pres">
      <dgm:prSet presAssocID="{BD7A5C19-6B80-4A5C-97B2-421F08E6096A}" presName="hierChild5" presStyleCnt="0"/>
      <dgm:spPr/>
      <dgm:t>
        <a:bodyPr/>
        <a:lstStyle/>
        <a:p>
          <a:endParaRPr lang="en-US"/>
        </a:p>
      </dgm:t>
    </dgm:pt>
    <dgm:pt modelId="{8A0B33CB-7E2A-439A-AC1E-C4507CEAE86F}" type="pres">
      <dgm:prSet presAssocID="{444C82C3-82CF-4FF3-BEF2-914BD02D64A1}" presName="hierChild5" presStyleCnt="0"/>
      <dgm:spPr/>
      <dgm:t>
        <a:bodyPr/>
        <a:lstStyle/>
        <a:p>
          <a:endParaRPr lang="en-US"/>
        </a:p>
      </dgm:t>
    </dgm:pt>
    <dgm:pt modelId="{EA4D39DF-EE8A-4ADB-BD29-2244EF0A7286}" type="pres">
      <dgm:prSet presAssocID="{B5D5D72F-7CEE-428E-A3E4-48F875193591}" presName="Name37" presStyleLbl="parChTrans1D2" presStyleIdx="2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8327F6A-32EC-4D1C-A20F-B87006D0ED90}" type="pres">
      <dgm:prSet presAssocID="{1DEB7D99-7658-48B2-BC37-7267ABD8FDB8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7C11BAA-24FE-42CE-957C-46B0BA68F180}" type="pres">
      <dgm:prSet presAssocID="{1DEB7D99-7658-48B2-BC37-7267ABD8FDB8}" presName="rootComposite" presStyleCnt="0"/>
      <dgm:spPr/>
      <dgm:t>
        <a:bodyPr/>
        <a:lstStyle/>
        <a:p>
          <a:endParaRPr lang="en-US"/>
        </a:p>
      </dgm:t>
    </dgm:pt>
    <dgm:pt modelId="{639032B3-F547-4CC0-A607-0E608AE407CA}" type="pres">
      <dgm:prSet presAssocID="{1DEB7D99-7658-48B2-BC37-7267ABD8FDB8}" presName="rootText" presStyleLbl="node2" presStyleIdx="2" presStyleCnt="3" custScaleX="177156" custScaleY="177156" custLinFactNeighborX="55504" custLinFactNeighborY="330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AB7CBC7-701A-4483-BE09-161C4AAE1237}" type="pres">
      <dgm:prSet presAssocID="{1DEB7D99-7658-48B2-BC37-7267ABD8FDB8}" presName="rootConnector" presStyleLbl="node2" presStyleIdx="2" presStyleCnt="3"/>
      <dgm:spPr/>
      <dgm:t>
        <a:bodyPr/>
        <a:lstStyle/>
        <a:p>
          <a:endParaRPr lang="en-US"/>
        </a:p>
      </dgm:t>
    </dgm:pt>
    <dgm:pt modelId="{D7BC6D92-BD50-4FF9-B8B2-F97A76B85D34}" type="pres">
      <dgm:prSet presAssocID="{1DEB7D99-7658-48B2-BC37-7267ABD8FDB8}" presName="hierChild4" presStyleCnt="0"/>
      <dgm:spPr/>
      <dgm:t>
        <a:bodyPr/>
        <a:lstStyle/>
        <a:p>
          <a:endParaRPr lang="en-US"/>
        </a:p>
      </dgm:t>
    </dgm:pt>
    <dgm:pt modelId="{E2159F14-3E27-4737-A5DB-BB07121C954A}" type="pres">
      <dgm:prSet presAssocID="{51A505A1-B546-41FD-8B5D-16A8E6A8E631}" presName="Name50" presStyleLbl="parChTrans1D3" presStyleIdx="5" presStyleCnt="8"/>
      <dgm:spPr/>
      <dgm:t>
        <a:bodyPr/>
        <a:lstStyle/>
        <a:p>
          <a:endParaRPr lang="en-US"/>
        </a:p>
      </dgm:t>
    </dgm:pt>
    <dgm:pt modelId="{D4033C48-FAE3-403A-A4AC-64BF28F859D8}" type="pres">
      <dgm:prSet presAssocID="{A15892A1-A3C4-48B7-B029-99213F10B98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C0B2E7-E2A6-4FB1-AD82-3588D8067B2F}" type="pres">
      <dgm:prSet presAssocID="{A15892A1-A3C4-48B7-B029-99213F10B981}" presName="rootComposite" presStyleCnt="0"/>
      <dgm:spPr/>
      <dgm:t>
        <a:bodyPr/>
        <a:lstStyle/>
        <a:p>
          <a:endParaRPr lang="en-US"/>
        </a:p>
      </dgm:t>
    </dgm:pt>
    <dgm:pt modelId="{BF834976-46F8-44CD-8565-585D52C275A6}" type="pres">
      <dgm:prSet presAssocID="{A15892A1-A3C4-48B7-B029-99213F10B981}" presName="rootText" presStyleLbl="node3" presStyleIdx="5" presStyleCnt="8" custScaleX="177156" custScaleY="177156" custLinFactNeighborX="63325" custLinFactNeighborY="384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4EFD2CC-740E-4BBB-B816-BCC2E261B31F}" type="pres">
      <dgm:prSet presAssocID="{A15892A1-A3C4-48B7-B029-99213F10B981}" presName="rootConnector" presStyleLbl="node3" presStyleIdx="5" presStyleCnt="8"/>
      <dgm:spPr/>
      <dgm:t>
        <a:bodyPr/>
        <a:lstStyle/>
        <a:p>
          <a:endParaRPr lang="en-US"/>
        </a:p>
      </dgm:t>
    </dgm:pt>
    <dgm:pt modelId="{3A7CEF42-874E-4C57-9170-B5F2DF896C3A}" type="pres">
      <dgm:prSet presAssocID="{A15892A1-A3C4-48B7-B029-99213F10B981}" presName="hierChild4" presStyleCnt="0"/>
      <dgm:spPr/>
      <dgm:t>
        <a:bodyPr/>
        <a:lstStyle/>
        <a:p>
          <a:endParaRPr lang="en-US"/>
        </a:p>
      </dgm:t>
    </dgm:pt>
    <dgm:pt modelId="{A69907B4-9ACC-4CB3-B431-0C54DAF74A0C}" type="pres">
      <dgm:prSet presAssocID="{A15892A1-A3C4-48B7-B029-99213F10B981}" presName="hierChild5" presStyleCnt="0"/>
      <dgm:spPr/>
      <dgm:t>
        <a:bodyPr/>
        <a:lstStyle/>
        <a:p>
          <a:endParaRPr lang="en-US"/>
        </a:p>
      </dgm:t>
    </dgm:pt>
    <dgm:pt modelId="{DD23B8EB-19F4-48D3-954A-6B06FAB2615C}" type="pres">
      <dgm:prSet presAssocID="{E126D3E4-1B52-47E0-BEEE-C6384F95D414}" presName="Name50" presStyleLbl="parChTrans1D3" presStyleIdx="6" presStyleCnt="8"/>
      <dgm:spPr/>
      <dgm:t>
        <a:bodyPr/>
        <a:lstStyle/>
        <a:p>
          <a:endParaRPr lang="en-US"/>
        </a:p>
      </dgm:t>
    </dgm:pt>
    <dgm:pt modelId="{B8BAA19D-47C1-496B-B670-35E9113C9283}" type="pres">
      <dgm:prSet presAssocID="{8530B864-43E5-4071-8FD0-DC3A57E06880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73DE4779-DA93-495E-BE80-3198C3E732CE}" type="pres">
      <dgm:prSet presAssocID="{8530B864-43E5-4071-8FD0-DC3A57E06880}" presName="rootComposite" presStyleCnt="0"/>
      <dgm:spPr/>
      <dgm:t>
        <a:bodyPr/>
        <a:lstStyle/>
        <a:p>
          <a:endParaRPr lang="en-US"/>
        </a:p>
      </dgm:t>
    </dgm:pt>
    <dgm:pt modelId="{FE5E4057-361D-4A65-8DE1-6491764930EF}" type="pres">
      <dgm:prSet presAssocID="{8530B864-43E5-4071-8FD0-DC3A57E06880}" presName="rootText" presStyleLbl="node3" presStyleIdx="6" presStyleCnt="8" custScaleX="177156" custScaleY="177156" custLinFactNeighborX="63325" custLinFactNeighborY="-776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1DFBADD-2C06-4079-8219-3E1FAB897A78}" type="pres">
      <dgm:prSet presAssocID="{8530B864-43E5-4071-8FD0-DC3A57E06880}" presName="rootConnector" presStyleLbl="node3" presStyleIdx="6" presStyleCnt="8"/>
      <dgm:spPr/>
      <dgm:t>
        <a:bodyPr/>
        <a:lstStyle/>
        <a:p>
          <a:endParaRPr lang="en-US"/>
        </a:p>
      </dgm:t>
    </dgm:pt>
    <dgm:pt modelId="{9C9B8E96-33DE-4699-ACBC-2032FB1AC29F}" type="pres">
      <dgm:prSet presAssocID="{8530B864-43E5-4071-8FD0-DC3A57E06880}" presName="hierChild4" presStyleCnt="0"/>
      <dgm:spPr/>
      <dgm:t>
        <a:bodyPr/>
        <a:lstStyle/>
        <a:p>
          <a:endParaRPr lang="en-US"/>
        </a:p>
      </dgm:t>
    </dgm:pt>
    <dgm:pt modelId="{A573F099-D08E-4A4D-9833-77B6D4CE1AC1}" type="pres">
      <dgm:prSet presAssocID="{8530B864-43E5-4071-8FD0-DC3A57E06880}" presName="hierChild5" presStyleCnt="0"/>
      <dgm:spPr/>
      <dgm:t>
        <a:bodyPr/>
        <a:lstStyle/>
        <a:p>
          <a:endParaRPr lang="en-US"/>
        </a:p>
      </dgm:t>
    </dgm:pt>
    <dgm:pt modelId="{5BF6E8C2-D1B4-451C-B81D-6754B0EA2177}" type="pres">
      <dgm:prSet presAssocID="{9C2A1C2B-B09F-4E83-82FD-7C5E5C397F82}" presName="Name50" presStyleLbl="parChTrans1D3" presStyleIdx="7" presStyleCnt="8"/>
      <dgm:spPr/>
      <dgm:t>
        <a:bodyPr/>
        <a:lstStyle/>
        <a:p>
          <a:endParaRPr lang="en-US"/>
        </a:p>
      </dgm:t>
    </dgm:pt>
    <dgm:pt modelId="{518CC5EB-672F-4DDB-9781-2B0CF70ACC65}" type="pres">
      <dgm:prSet presAssocID="{51FDB4B0-6905-48F2-A6C1-396D2D8217B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851CDB-235C-4C87-AF5F-B836B65CCFC3}" type="pres">
      <dgm:prSet presAssocID="{51FDB4B0-6905-48F2-A6C1-396D2D8217B2}" presName="rootComposite" presStyleCnt="0"/>
      <dgm:spPr/>
      <dgm:t>
        <a:bodyPr/>
        <a:lstStyle/>
        <a:p>
          <a:endParaRPr lang="en-US"/>
        </a:p>
      </dgm:t>
    </dgm:pt>
    <dgm:pt modelId="{009CE102-A7BA-4328-81FD-E6DC1159ADE4}" type="pres">
      <dgm:prSet presAssocID="{51FDB4B0-6905-48F2-A6C1-396D2D8217B2}" presName="rootText" presStyleLbl="node3" presStyleIdx="7" presStyleCnt="8" custScaleX="177156" custScaleY="177156" custLinFactNeighborX="63325" custLinFactNeighborY="-400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33F3E54-0280-4C7C-AEBB-57CCECECAF9E}" type="pres">
      <dgm:prSet presAssocID="{51FDB4B0-6905-48F2-A6C1-396D2D8217B2}" presName="rootConnector" presStyleLbl="node3" presStyleIdx="7" presStyleCnt="8"/>
      <dgm:spPr/>
      <dgm:t>
        <a:bodyPr/>
        <a:lstStyle/>
        <a:p>
          <a:endParaRPr lang="en-US"/>
        </a:p>
      </dgm:t>
    </dgm:pt>
    <dgm:pt modelId="{925BEDD4-9191-4A9B-B90C-12644ECCDA54}" type="pres">
      <dgm:prSet presAssocID="{51FDB4B0-6905-48F2-A6C1-396D2D8217B2}" presName="hierChild4" presStyleCnt="0"/>
      <dgm:spPr/>
      <dgm:t>
        <a:bodyPr/>
        <a:lstStyle/>
        <a:p>
          <a:endParaRPr lang="en-US"/>
        </a:p>
      </dgm:t>
    </dgm:pt>
    <dgm:pt modelId="{BBDA1798-E846-4918-A528-389203162B63}" type="pres">
      <dgm:prSet presAssocID="{51FDB4B0-6905-48F2-A6C1-396D2D8217B2}" presName="hierChild5" presStyleCnt="0"/>
      <dgm:spPr/>
      <dgm:t>
        <a:bodyPr/>
        <a:lstStyle/>
        <a:p>
          <a:endParaRPr lang="en-US"/>
        </a:p>
      </dgm:t>
    </dgm:pt>
    <dgm:pt modelId="{1AA711DD-9584-4DED-975A-CC0163D7C4EB}" type="pres">
      <dgm:prSet presAssocID="{1DEB7D99-7658-48B2-BC37-7267ABD8FDB8}" presName="hierChild5" presStyleCnt="0"/>
      <dgm:spPr/>
      <dgm:t>
        <a:bodyPr/>
        <a:lstStyle/>
        <a:p>
          <a:endParaRPr lang="en-US"/>
        </a:p>
      </dgm:t>
    </dgm:pt>
    <dgm:pt modelId="{F160CD0B-B701-49A1-A5C6-9920EFE6FD03}" type="pres">
      <dgm:prSet presAssocID="{50F06F77-E25E-4CA8-9BD0-BAF8C8430713}" presName="hierChild3" presStyleCnt="0"/>
      <dgm:spPr/>
      <dgm:t>
        <a:bodyPr/>
        <a:lstStyle/>
        <a:p>
          <a:endParaRPr lang="en-US"/>
        </a:p>
      </dgm:t>
    </dgm:pt>
  </dgm:ptLst>
  <dgm:cxnLst>
    <dgm:cxn modelId="{32E9658C-BA89-42D2-852B-8AE4EA578874}" srcId="{444C82C3-82CF-4FF3-BEF2-914BD02D64A1}" destId="{EC1C877B-7CCE-4DAE-9CA2-C58D0645CEB9}" srcOrd="2" destOrd="0" parTransId="{68E43FE6-B7E8-40C6-A577-E165B62A3D9B}" sibTransId="{1B213AE8-70B6-4CA4-8A62-4A7DEE5AE233}"/>
    <dgm:cxn modelId="{D892A931-3595-47EF-A04F-1FC6ED2A74F9}" srcId="{50F06F77-E25E-4CA8-9BD0-BAF8C8430713}" destId="{444C82C3-82CF-4FF3-BEF2-914BD02D64A1}" srcOrd="1" destOrd="0" parTransId="{38EAC37B-8EE6-400B-A9D2-E6051AB08A0F}" sibTransId="{3FB00F38-7EA6-4F40-BE83-CD79B11208D4}"/>
    <dgm:cxn modelId="{6EB28B29-C974-462B-B821-B23E710E0ECB}" type="presOf" srcId="{E126D3E4-1B52-47E0-BEEE-C6384F95D414}" destId="{DD23B8EB-19F4-48D3-954A-6B06FAB2615C}" srcOrd="0" destOrd="0" presId="urn:microsoft.com/office/officeart/2005/8/layout/orgChart1"/>
    <dgm:cxn modelId="{AF3FD012-0C2A-4E83-9692-A6323A38574B}" type="presOf" srcId="{3ADFF553-7E52-42D1-9C2F-C93E40F762E5}" destId="{A923040D-60B2-4450-865E-6BF5DDE5F523}" srcOrd="1" destOrd="0" presId="urn:microsoft.com/office/officeart/2005/8/layout/orgChart1"/>
    <dgm:cxn modelId="{E3C0C06A-1327-4D3A-8861-3F1F497322AB}" srcId="{444C82C3-82CF-4FF3-BEF2-914BD02D64A1}" destId="{BD7A5C19-6B80-4A5C-97B2-421F08E6096A}" srcOrd="3" destOrd="0" parTransId="{7B61AA67-98F0-45E9-97A8-4750027ED009}" sibTransId="{48CF8E46-808D-49B3-88EE-049684A049D8}"/>
    <dgm:cxn modelId="{75AE295E-68C5-47B9-A57B-9443B84A764E}" type="presOf" srcId="{7B61AA67-98F0-45E9-97A8-4750027ED009}" destId="{15ADAEA5-C5F8-4EF7-92EC-331190F99B82}" srcOrd="0" destOrd="0" presId="urn:microsoft.com/office/officeart/2005/8/layout/orgChart1"/>
    <dgm:cxn modelId="{638F1A78-4E56-4BBF-845E-DFEC2C3314CE}" type="presOf" srcId="{51FDB4B0-6905-48F2-A6C1-396D2D8217B2}" destId="{933F3E54-0280-4C7C-AEBB-57CCECECAF9E}" srcOrd="1" destOrd="0" presId="urn:microsoft.com/office/officeart/2005/8/layout/orgChart1"/>
    <dgm:cxn modelId="{511C7601-32CF-4E80-9A32-218479CABE0E}" type="presOf" srcId="{8530B864-43E5-4071-8FD0-DC3A57E06880}" destId="{FE5E4057-361D-4A65-8DE1-6491764930EF}" srcOrd="0" destOrd="0" presId="urn:microsoft.com/office/officeart/2005/8/layout/orgChart1"/>
    <dgm:cxn modelId="{E2EED6B6-0A59-44A4-BCF9-2FB61859DFAE}" type="presOf" srcId="{8530B864-43E5-4071-8FD0-DC3A57E06880}" destId="{61DFBADD-2C06-4079-8219-3E1FAB897A78}" srcOrd="1" destOrd="0" presId="urn:microsoft.com/office/officeart/2005/8/layout/orgChart1"/>
    <dgm:cxn modelId="{489A7F5C-29DB-4386-91AC-97DCD38DA414}" type="presOf" srcId="{34F9CA11-8E9C-43F4-AC5B-373F314D7BCE}" destId="{27166128-DAC2-4CA8-8A77-21088D204194}" srcOrd="0" destOrd="0" presId="urn:microsoft.com/office/officeart/2005/8/layout/orgChart1"/>
    <dgm:cxn modelId="{DE73A366-8414-428C-840E-4288EF3B029E}" type="presOf" srcId="{51FDB4B0-6905-48F2-A6C1-396D2D8217B2}" destId="{009CE102-A7BA-4328-81FD-E6DC1159ADE4}" srcOrd="0" destOrd="0" presId="urn:microsoft.com/office/officeart/2005/8/layout/orgChart1"/>
    <dgm:cxn modelId="{5D52DB74-56CE-42B5-B760-873C54336902}" type="presOf" srcId="{BE9675DD-0269-44A0-84DC-2C932C15797C}" destId="{941A008A-02CA-403A-9961-AA11B4354A13}" srcOrd="0" destOrd="0" presId="urn:microsoft.com/office/officeart/2005/8/layout/orgChart1"/>
    <dgm:cxn modelId="{7157D248-F33C-4B6F-A30A-D3189885017C}" type="presOf" srcId="{EC1C877B-7CCE-4DAE-9CA2-C58D0645CEB9}" destId="{C33A0493-4EDF-4E1B-A226-AE2FB84AF5FD}" srcOrd="0" destOrd="0" presId="urn:microsoft.com/office/officeart/2005/8/layout/orgChart1"/>
    <dgm:cxn modelId="{46E4E202-6D70-488E-8B07-D2602F0A5D85}" type="presOf" srcId="{EC1C877B-7CCE-4DAE-9CA2-C58D0645CEB9}" destId="{CAA34469-4F0C-46FE-A56A-443E6F10470E}" srcOrd="1" destOrd="0" presId="urn:microsoft.com/office/officeart/2005/8/layout/orgChart1"/>
    <dgm:cxn modelId="{1D25AC4D-7358-4215-AA69-534B4DF326D6}" type="presOf" srcId="{51A505A1-B546-41FD-8B5D-16A8E6A8E631}" destId="{E2159F14-3E27-4737-A5DB-BB07121C954A}" srcOrd="0" destOrd="0" presId="urn:microsoft.com/office/officeart/2005/8/layout/orgChart1"/>
    <dgm:cxn modelId="{4BB5B1DB-FC21-485B-9C2C-2F79800B4AE1}" srcId="{892261ED-205C-416F-B151-5CEA6866D4DC}" destId="{34F9CA11-8E9C-43F4-AC5B-373F314D7BCE}" srcOrd="0" destOrd="0" parTransId="{CAAEEF7D-4741-4F41-B0D3-9F6BED5568DC}" sibTransId="{FE1699D4-0E86-4977-9EC2-68FFC9F90637}"/>
    <dgm:cxn modelId="{1FA16279-26A0-4901-A6DA-561497038342}" type="presOf" srcId="{BD7A5C19-6B80-4A5C-97B2-421F08E6096A}" destId="{E92A3DFD-5C10-4913-AB0A-75F48829762A}" srcOrd="1" destOrd="0" presId="urn:microsoft.com/office/officeart/2005/8/layout/orgChart1"/>
    <dgm:cxn modelId="{B812F8A9-FB7E-47CE-89FE-2E261F939895}" type="presOf" srcId="{A15892A1-A3C4-48B7-B029-99213F10B981}" destId="{BF834976-46F8-44CD-8565-585D52C275A6}" srcOrd="0" destOrd="0" presId="urn:microsoft.com/office/officeart/2005/8/layout/orgChart1"/>
    <dgm:cxn modelId="{A4B7BFFF-7C54-4405-8F84-ACBDB6A36335}" type="presOf" srcId="{68E43FE6-B7E8-40C6-A577-E165B62A3D9B}" destId="{72DDF016-9634-4CFB-8741-A32093B7C1FD}" srcOrd="0" destOrd="0" presId="urn:microsoft.com/office/officeart/2005/8/layout/orgChart1"/>
    <dgm:cxn modelId="{F5EB2ACB-2F28-46D0-BCBA-C640EF91AA80}" type="presOf" srcId="{892261ED-205C-416F-B151-5CEA6866D4DC}" destId="{F9801B03-BE5C-4CA6-9694-6DB35820AB3C}" srcOrd="0" destOrd="0" presId="urn:microsoft.com/office/officeart/2005/8/layout/orgChart1"/>
    <dgm:cxn modelId="{8D623A93-69B4-4D20-B77C-4A0DE0B6B311}" type="presOf" srcId="{444C82C3-82CF-4FF3-BEF2-914BD02D64A1}" destId="{53133BB5-1A5E-4C58-82C1-18386D969F0F}" srcOrd="1" destOrd="0" presId="urn:microsoft.com/office/officeart/2005/8/layout/orgChart1"/>
    <dgm:cxn modelId="{476F739E-8D14-4BB4-AE21-653362A0D1EF}" type="presOf" srcId="{50F06F77-E25E-4CA8-9BD0-BAF8C8430713}" destId="{4A29FE5A-BF9A-4625-8E73-C94280704BD9}" srcOrd="0" destOrd="0" presId="urn:microsoft.com/office/officeart/2005/8/layout/orgChart1"/>
    <dgm:cxn modelId="{63CE9830-304C-48A3-911D-4EA06F54C4C8}" type="presOf" srcId="{CAAEEF7D-4741-4F41-B0D3-9F6BED5568DC}" destId="{3A1D33CE-B36B-4526-91F6-A5B569AF206A}" srcOrd="0" destOrd="0" presId="urn:microsoft.com/office/officeart/2005/8/layout/orgChart1"/>
    <dgm:cxn modelId="{8FF32235-0FF5-425D-86A8-04093E4F4A50}" type="presOf" srcId="{BD7A5C19-6B80-4A5C-97B2-421F08E6096A}" destId="{6F2316A0-E02B-4022-BB99-B5D1126E4C35}" srcOrd="0" destOrd="0" presId="urn:microsoft.com/office/officeart/2005/8/layout/orgChart1"/>
    <dgm:cxn modelId="{F4444772-F3E1-4101-A6A5-17C126D2F323}" type="presOf" srcId="{50F06F77-E25E-4CA8-9BD0-BAF8C8430713}" destId="{DFF7F85B-073D-494E-B565-7D6763CAA8F2}" srcOrd="1" destOrd="0" presId="urn:microsoft.com/office/officeart/2005/8/layout/orgChart1"/>
    <dgm:cxn modelId="{F6F369C0-FC01-474A-B89C-3217B6C723B6}" type="presOf" srcId="{34F9CA11-8E9C-43F4-AC5B-373F314D7BCE}" destId="{05C31A26-4080-4E2C-90BA-5C948C029935}" srcOrd="1" destOrd="0" presId="urn:microsoft.com/office/officeart/2005/8/layout/orgChart1"/>
    <dgm:cxn modelId="{D03D2127-AA66-415D-87F4-18B196E63A94}" srcId="{1DEB7D99-7658-48B2-BC37-7267ABD8FDB8}" destId="{8530B864-43E5-4071-8FD0-DC3A57E06880}" srcOrd="1" destOrd="0" parTransId="{E126D3E4-1B52-47E0-BEEE-C6384F95D414}" sibTransId="{DF4E6038-EE70-4C3C-8204-1E775212209B}"/>
    <dgm:cxn modelId="{AA9D3621-88BC-4E39-88B4-CDFA665DD918}" type="presOf" srcId="{9C2A1C2B-B09F-4E83-82FD-7C5E5C397F82}" destId="{5BF6E8C2-D1B4-451C-B81D-6754B0EA2177}" srcOrd="0" destOrd="0" presId="urn:microsoft.com/office/officeart/2005/8/layout/orgChart1"/>
    <dgm:cxn modelId="{D753C4A1-1A7C-47B9-8BBA-38817F491CA2}" srcId="{BE9675DD-0269-44A0-84DC-2C932C15797C}" destId="{50F06F77-E25E-4CA8-9BD0-BAF8C8430713}" srcOrd="0" destOrd="0" parTransId="{1C53C2FE-4FB2-4C00-B9DA-723E11C1A57A}" sibTransId="{A46CDE5A-A365-47B4-84A3-16A196A78BD9}"/>
    <dgm:cxn modelId="{17E86CFC-9E66-4551-B704-B655E74116DA}" type="presOf" srcId="{1869AAF6-062F-4F54-8FB4-CF0841C6BE62}" destId="{95880BCB-1177-4113-AD37-2628995441B9}" srcOrd="0" destOrd="0" presId="urn:microsoft.com/office/officeart/2005/8/layout/orgChart1"/>
    <dgm:cxn modelId="{D62124B1-DE67-4C04-A458-A54467584397}" type="presOf" srcId="{38EAC37B-8EE6-400B-A9D2-E6051AB08A0F}" destId="{33DF7CD8-4BE8-4720-844C-CEA569B51C62}" srcOrd="0" destOrd="0" presId="urn:microsoft.com/office/officeart/2005/8/layout/orgChart1"/>
    <dgm:cxn modelId="{F2E13445-A8DE-4252-9449-876147BF9724}" srcId="{444C82C3-82CF-4FF3-BEF2-914BD02D64A1}" destId="{3ADFF553-7E52-42D1-9C2F-C93E40F762E5}" srcOrd="1" destOrd="0" parTransId="{1869AAF6-062F-4F54-8FB4-CF0841C6BE62}" sibTransId="{9312EEF8-227A-4C10-99DF-061671B75728}"/>
    <dgm:cxn modelId="{46C4C8B7-C8BF-4146-965B-E540E3AB5B96}" type="presOf" srcId="{9B73658F-5A9D-4A75-968A-29046035F533}" destId="{830AA064-C126-43F1-9E2F-32D2E04DC200}" srcOrd="0" destOrd="0" presId="urn:microsoft.com/office/officeart/2005/8/layout/orgChart1"/>
    <dgm:cxn modelId="{181A1E04-2558-4D52-B0E2-311AB32E0A64}" srcId="{1DEB7D99-7658-48B2-BC37-7267ABD8FDB8}" destId="{51FDB4B0-6905-48F2-A6C1-396D2D8217B2}" srcOrd="2" destOrd="0" parTransId="{9C2A1C2B-B09F-4E83-82FD-7C5E5C397F82}" sibTransId="{AF7459D1-94C5-4BA4-A453-E25A7385E6DE}"/>
    <dgm:cxn modelId="{88797EE7-629C-48A2-899D-099738678F5D}" type="presOf" srcId="{A15892A1-A3C4-48B7-B029-99213F10B981}" destId="{B4EFD2CC-740E-4BBB-B816-BCC2E261B31F}" srcOrd="1" destOrd="0" presId="urn:microsoft.com/office/officeart/2005/8/layout/orgChart1"/>
    <dgm:cxn modelId="{0C719490-8E78-4711-9F6F-B93FB13749AE}" type="presOf" srcId="{0AF5F6F9-29D8-4E22-92A4-63319545BAF8}" destId="{1DFE6FC6-C14D-494B-9488-39AD5914B0F0}" srcOrd="0" destOrd="0" presId="urn:microsoft.com/office/officeart/2005/8/layout/orgChart1"/>
    <dgm:cxn modelId="{00C7724F-8A75-46C7-B987-1CE1E8FF6D79}" type="presOf" srcId="{1DEB7D99-7658-48B2-BC37-7267ABD8FDB8}" destId="{639032B3-F547-4CC0-A607-0E608AE407CA}" srcOrd="0" destOrd="0" presId="urn:microsoft.com/office/officeart/2005/8/layout/orgChart1"/>
    <dgm:cxn modelId="{DD8AC08A-29E6-476E-850A-9936C3599E85}" type="presOf" srcId="{B5D5D72F-7CEE-428E-A3E4-48F875193591}" destId="{EA4D39DF-EE8A-4ADB-BD29-2244EF0A7286}" srcOrd="0" destOrd="0" presId="urn:microsoft.com/office/officeart/2005/8/layout/orgChart1"/>
    <dgm:cxn modelId="{870222AA-9715-4A5C-A45A-F2FA346FCECE}" type="presOf" srcId="{1DEB7D99-7658-48B2-BC37-7267ABD8FDB8}" destId="{5AB7CBC7-701A-4483-BE09-161C4AAE1237}" srcOrd="1" destOrd="0" presId="urn:microsoft.com/office/officeart/2005/8/layout/orgChart1"/>
    <dgm:cxn modelId="{9D5BD784-605F-4BBF-9E14-6A08941CDED9}" type="presOf" srcId="{9B73658F-5A9D-4A75-968A-29046035F533}" destId="{4AFFB3A7-E4E1-4EA5-AB09-DC747CF4C499}" srcOrd="1" destOrd="0" presId="urn:microsoft.com/office/officeart/2005/8/layout/orgChart1"/>
    <dgm:cxn modelId="{57B6D6C5-AB5A-4D3B-A639-8059EAC3C1CD}" type="presOf" srcId="{892261ED-205C-416F-B151-5CEA6866D4DC}" destId="{16FCCE3C-E81B-4BBF-A4C9-62C824FA344B}" srcOrd="1" destOrd="0" presId="urn:microsoft.com/office/officeart/2005/8/layout/orgChart1"/>
    <dgm:cxn modelId="{55A60445-DEA5-44B0-BA80-AC954CF293B3}" type="presOf" srcId="{444C82C3-82CF-4FF3-BEF2-914BD02D64A1}" destId="{39DAE01F-1670-4C4D-B3B3-E594BE0BF8D7}" srcOrd="0" destOrd="0" presId="urn:microsoft.com/office/officeart/2005/8/layout/orgChart1"/>
    <dgm:cxn modelId="{EB286089-12DE-4FC5-B906-6C0B6D73BB1A}" srcId="{50F06F77-E25E-4CA8-9BD0-BAF8C8430713}" destId="{1DEB7D99-7658-48B2-BC37-7267ABD8FDB8}" srcOrd="2" destOrd="0" parTransId="{B5D5D72F-7CEE-428E-A3E4-48F875193591}" sibTransId="{7AAF6295-C352-48C3-A261-927043B4E475}"/>
    <dgm:cxn modelId="{BEE29DE8-F1EA-4C83-9D96-6376E89D0974}" srcId="{1DEB7D99-7658-48B2-BC37-7267ABD8FDB8}" destId="{A15892A1-A3C4-48B7-B029-99213F10B981}" srcOrd="0" destOrd="0" parTransId="{51A505A1-B546-41FD-8B5D-16A8E6A8E631}" sibTransId="{BF7EEC11-BCE2-4C46-B1F0-74D0188D8DB5}"/>
    <dgm:cxn modelId="{DA04E66A-A8CD-4102-A648-FA53CF54D8AC}" type="presOf" srcId="{0C5D739D-C8FE-49FA-9E04-0AA83A33F99B}" destId="{305955EC-A6A3-4A56-8626-C5270EF8457E}" srcOrd="0" destOrd="0" presId="urn:microsoft.com/office/officeart/2005/8/layout/orgChart1"/>
    <dgm:cxn modelId="{4E866D54-9237-4FD6-9B6C-141658EC943E}" srcId="{444C82C3-82CF-4FF3-BEF2-914BD02D64A1}" destId="{9B73658F-5A9D-4A75-968A-29046035F533}" srcOrd="0" destOrd="0" parTransId="{0AF5F6F9-29D8-4E22-92A4-63319545BAF8}" sibTransId="{7178BEA2-B76D-4983-9B35-FE2BC5B5F3FE}"/>
    <dgm:cxn modelId="{03EBA347-6A40-438E-820F-3BDF9522703C}" srcId="{50F06F77-E25E-4CA8-9BD0-BAF8C8430713}" destId="{892261ED-205C-416F-B151-5CEA6866D4DC}" srcOrd="0" destOrd="0" parTransId="{0C5D739D-C8FE-49FA-9E04-0AA83A33F99B}" sibTransId="{7041FA0D-527D-4C44-99BB-14FA4E304300}"/>
    <dgm:cxn modelId="{F7BFF70D-CF95-484B-BB9B-FF3708F6403A}" type="presOf" srcId="{3ADFF553-7E52-42D1-9C2F-C93E40F762E5}" destId="{6CEF704B-967F-4150-AFE3-5A9941335105}" srcOrd="0" destOrd="0" presId="urn:microsoft.com/office/officeart/2005/8/layout/orgChart1"/>
    <dgm:cxn modelId="{DAF40CD4-F34F-47F7-879F-18D83AE2ECD4}" type="presParOf" srcId="{941A008A-02CA-403A-9961-AA11B4354A13}" destId="{2B0A53FC-CA19-4715-BB00-E38E563754BA}" srcOrd="0" destOrd="0" presId="urn:microsoft.com/office/officeart/2005/8/layout/orgChart1"/>
    <dgm:cxn modelId="{9C4ECB06-1C4D-48D1-B22D-7D32EDA7CA02}" type="presParOf" srcId="{2B0A53FC-CA19-4715-BB00-E38E563754BA}" destId="{47ADABE9-3B4B-4DBB-8545-914CF793405D}" srcOrd="0" destOrd="0" presId="urn:microsoft.com/office/officeart/2005/8/layout/orgChart1"/>
    <dgm:cxn modelId="{73E0A344-9E81-4AA9-B81E-5E53182AD14E}" type="presParOf" srcId="{47ADABE9-3B4B-4DBB-8545-914CF793405D}" destId="{4A29FE5A-BF9A-4625-8E73-C94280704BD9}" srcOrd="0" destOrd="0" presId="urn:microsoft.com/office/officeart/2005/8/layout/orgChart1"/>
    <dgm:cxn modelId="{888CD6F1-F51C-4A4F-ACA7-C5DF7127C519}" type="presParOf" srcId="{47ADABE9-3B4B-4DBB-8545-914CF793405D}" destId="{DFF7F85B-073D-494E-B565-7D6763CAA8F2}" srcOrd="1" destOrd="0" presId="urn:microsoft.com/office/officeart/2005/8/layout/orgChart1"/>
    <dgm:cxn modelId="{1CC34D0B-955D-40EE-80A5-0B8037D74FEA}" type="presParOf" srcId="{2B0A53FC-CA19-4715-BB00-E38E563754BA}" destId="{1CB8A838-DD63-4CF7-A27B-58BCEF82AC73}" srcOrd="1" destOrd="0" presId="urn:microsoft.com/office/officeart/2005/8/layout/orgChart1"/>
    <dgm:cxn modelId="{D5FFBFF4-3D80-40E2-B1BC-58F19C448C15}" type="presParOf" srcId="{1CB8A838-DD63-4CF7-A27B-58BCEF82AC73}" destId="{305955EC-A6A3-4A56-8626-C5270EF8457E}" srcOrd="0" destOrd="0" presId="urn:microsoft.com/office/officeart/2005/8/layout/orgChart1"/>
    <dgm:cxn modelId="{673D38C1-E8C3-4701-8413-7D3190A19643}" type="presParOf" srcId="{1CB8A838-DD63-4CF7-A27B-58BCEF82AC73}" destId="{B23CDAB2-E287-4D16-AE50-0D5D74F0D490}" srcOrd="1" destOrd="0" presId="urn:microsoft.com/office/officeart/2005/8/layout/orgChart1"/>
    <dgm:cxn modelId="{A7647C10-5E24-4DB2-B00A-5C1E2CE903BE}" type="presParOf" srcId="{B23CDAB2-E287-4D16-AE50-0D5D74F0D490}" destId="{FF714C6A-12C0-4BCC-8AD7-52A480B5150E}" srcOrd="0" destOrd="0" presId="urn:microsoft.com/office/officeart/2005/8/layout/orgChart1"/>
    <dgm:cxn modelId="{514BFCB9-3E1F-4391-A25F-8C95CDD7E135}" type="presParOf" srcId="{FF714C6A-12C0-4BCC-8AD7-52A480B5150E}" destId="{F9801B03-BE5C-4CA6-9694-6DB35820AB3C}" srcOrd="0" destOrd="0" presId="urn:microsoft.com/office/officeart/2005/8/layout/orgChart1"/>
    <dgm:cxn modelId="{B45207B5-FC8B-4013-A882-372529374587}" type="presParOf" srcId="{FF714C6A-12C0-4BCC-8AD7-52A480B5150E}" destId="{16FCCE3C-E81B-4BBF-A4C9-62C824FA344B}" srcOrd="1" destOrd="0" presId="urn:microsoft.com/office/officeart/2005/8/layout/orgChart1"/>
    <dgm:cxn modelId="{A54F8A8D-6205-419F-9818-A95C86AF2A09}" type="presParOf" srcId="{B23CDAB2-E287-4D16-AE50-0D5D74F0D490}" destId="{AF877C80-070D-49ED-AA75-DA58F279044B}" srcOrd="1" destOrd="0" presId="urn:microsoft.com/office/officeart/2005/8/layout/orgChart1"/>
    <dgm:cxn modelId="{DBDCA842-83E5-4036-B548-902321C0CC37}" type="presParOf" srcId="{AF877C80-070D-49ED-AA75-DA58F279044B}" destId="{3A1D33CE-B36B-4526-91F6-A5B569AF206A}" srcOrd="0" destOrd="0" presId="urn:microsoft.com/office/officeart/2005/8/layout/orgChart1"/>
    <dgm:cxn modelId="{90FC57D2-C17D-4F52-8D0F-3B2C23B9D74A}" type="presParOf" srcId="{AF877C80-070D-49ED-AA75-DA58F279044B}" destId="{F9B2E5DE-D529-4D3C-8CB7-AE9E52AA72C6}" srcOrd="1" destOrd="0" presId="urn:microsoft.com/office/officeart/2005/8/layout/orgChart1"/>
    <dgm:cxn modelId="{71238050-6C5F-4271-B72F-60C44383E8FE}" type="presParOf" srcId="{F9B2E5DE-D529-4D3C-8CB7-AE9E52AA72C6}" destId="{5D45C30B-B070-42E8-BFB6-087626538159}" srcOrd="0" destOrd="0" presId="urn:microsoft.com/office/officeart/2005/8/layout/orgChart1"/>
    <dgm:cxn modelId="{4D384CEA-EC43-4F59-8BEE-C18E957D2C28}" type="presParOf" srcId="{5D45C30B-B070-42E8-BFB6-087626538159}" destId="{27166128-DAC2-4CA8-8A77-21088D204194}" srcOrd="0" destOrd="0" presId="urn:microsoft.com/office/officeart/2005/8/layout/orgChart1"/>
    <dgm:cxn modelId="{8E3D15F6-7DCB-4584-8C2D-36814A14C5CE}" type="presParOf" srcId="{5D45C30B-B070-42E8-BFB6-087626538159}" destId="{05C31A26-4080-4E2C-90BA-5C948C029935}" srcOrd="1" destOrd="0" presId="urn:microsoft.com/office/officeart/2005/8/layout/orgChart1"/>
    <dgm:cxn modelId="{0F15EACB-E0AD-42B5-B071-34F8C62301D0}" type="presParOf" srcId="{F9B2E5DE-D529-4D3C-8CB7-AE9E52AA72C6}" destId="{DCBB4AA6-9691-4DCD-B7F0-4366D5EC52A2}" srcOrd="1" destOrd="0" presId="urn:microsoft.com/office/officeart/2005/8/layout/orgChart1"/>
    <dgm:cxn modelId="{8C919500-F169-4846-9C1D-634A23FCF600}" type="presParOf" srcId="{F9B2E5DE-D529-4D3C-8CB7-AE9E52AA72C6}" destId="{5B4FFDB4-CB23-42FC-AB43-AC8BBA849750}" srcOrd="2" destOrd="0" presId="urn:microsoft.com/office/officeart/2005/8/layout/orgChart1"/>
    <dgm:cxn modelId="{C58E1BAD-6B33-460E-B78B-5590CD8452CA}" type="presParOf" srcId="{B23CDAB2-E287-4D16-AE50-0D5D74F0D490}" destId="{97BEED76-37E6-4AD0-95E1-E0D862F4486E}" srcOrd="2" destOrd="0" presId="urn:microsoft.com/office/officeart/2005/8/layout/orgChart1"/>
    <dgm:cxn modelId="{725AAC9E-B0F6-4F61-B6FF-58B69884E25A}" type="presParOf" srcId="{1CB8A838-DD63-4CF7-A27B-58BCEF82AC73}" destId="{33DF7CD8-4BE8-4720-844C-CEA569B51C62}" srcOrd="2" destOrd="0" presId="urn:microsoft.com/office/officeart/2005/8/layout/orgChart1"/>
    <dgm:cxn modelId="{610523E0-3AD1-4676-85D6-384E1C61E4FD}" type="presParOf" srcId="{1CB8A838-DD63-4CF7-A27B-58BCEF82AC73}" destId="{7106B3A0-CC27-44C9-95BF-31D435FE5192}" srcOrd="3" destOrd="0" presId="urn:microsoft.com/office/officeart/2005/8/layout/orgChart1"/>
    <dgm:cxn modelId="{CA759292-3889-418E-A10E-AFB51F0C4E32}" type="presParOf" srcId="{7106B3A0-CC27-44C9-95BF-31D435FE5192}" destId="{0694AF15-2CB5-47F7-AFF7-17D0F70024ED}" srcOrd="0" destOrd="0" presId="urn:microsoft.com/office/officeart/2005/8/layout/orgChart1"/>
    <dgm:cxn modelId="{56B0358E-1E1E-48E9-9BA6-4C7673321785}" type="presParOf" srcId="{0694AF15-2CB5-47F7-AFF7-17D0F70024ED}" destId="{39DAE01F-1670-4C4D-B3B3-E594BE0BF8D7}" srcOrd="0" destOrd="0" presId="urn:microsoft.com/office/officeart/2005/8/layout/orgChart1"/>
    <dgm:cxn modelId="{4E005704-D8F4-418F-9007-213517AA75F4}" type="presParOf" srcId="{0694AF15-2CB5-47F7-AFF7-17D0F70024ED}" destId="{53133BB5-1A5E-4C58-82C1-18386D969F0F}" srcOrd="1" destOrd="0" presId="urn:microsoft.com/office/officeart/2005/8/layout/orgChart1"/>
    <dgm:cxn modelId="{503A5375-0F10-4213-92BF-399135EAC5BB}" type="presParOf" srcId="{7106B3A0-CC27-44C9-95BF-31D435FE5192}" destId="{A72882EA-9D53-4DC6-A881-A00870ADA132}" srcOrd="1" destOrd="0" presId="urn:microsoft.com/office/officeart/2005/8/layout/orgChart1"/>
    <dgm:cxn modelId="{8C54E58A-31CC-4643-A482-16D7A1A23BB5}" type="presParOf" srcId="{A72882EA-9D53-4DC6-A881-A00870ADA132}" destId="{1DFE6FC6-C14D-494B-9488-39AD5914B0F0}" srcOrd="0" destOrd="0" presId="urn:microsoft.com/office/officeart/2005/8/layout/orgChart1"/>
    <dgm:cxn modelId="{9C7D9846-DCCE-422E-BD79-898C796A5F03}" type="presParOf" srcId="{A72882EA-9D53-4DC6-A881-A00870ADA132}" destId="{1508D722-E458-464B-ACF3-19EAF5EE45A5}" srcOrd="1" destOrd="0" presId="urn:microsoft.com/office/officeart/2005/8/layout/orgChart1"/>
    <dgm:cxn modelId="{0B9256E3-6BCD-4A05-84BE-2B66BA3E380D}" type="presParOf" srcId="{1508D722-E458-464B-ACF3-19EAF5EE45A5}" destId="{596939D0-428E-427A-AF1D-D4CEAB1E435B}" srcOrd="0" destOrd="0" presId="urn:microsoft.com/office/officeart/2005/8/layout/orgChart1"/>
    <dgm:cxn modelId="{BD0E12EC-C07E-4ED1-8AA7-D4304AF8D657}" type="presParOf" srcId="{596939D0-428E-427A-AF1D-D4CEAB1E435B}" destId="{830AA064-C126-43F1-9E2F-32D2E04DC200}" srcOrd="0" destOrd="0" presId="urn:microsoft.com/office/officeart/2005/8/layout/orgChart1"/>
    <dgm:cxn modelId="{DDEEC291-DB87-4144-A5CB-A9ECAEE2D6BF}" type="presParOf" srcId="{596939D0-428E-427A-AF1D-D4CEAB1E435B}" destId="{4AFFB3A7-E4E1-4EA5-AB09-DC747CF4C499}" srcOrd="1" destOrd="0" presId="urn:microsoft.com/office/officeart/2005/8/layout/orgChart1"/>
    <dgm:cxn modelId="{DAA90335-0010-40BB-832B-94FA1E639A89}" type="presParOf" srcId="{1508D722-E458-464B-ACF3-19EAF5EE45A5}" destId="{FD4EBA30-B336-4D89-BC17-D9A8D52F38ED}" srcOrd="1" destOrd="0" presId="urn:microsoft.com/office/officeart/2005/8/layout/orgChart1"/>
    <dgm:cxn modelId="{733563BC-B1C9-41D6-89EF-C0306D79941F}" type="presParOf" srcId="{1508D722-E458-464B-ACF3-19EAF5EE45A5}" destId="{0A1DE76C-02B8-4A4D-9A69-10A94A0445D2}" srcOrd="2" destOrd="0" presId="urn:microsoft.com/office/officeart/2005/8/layout/orgChart1"/>
    <dgm:cxn modelId="{6C592C8C-F1F2-4D38-9B4B-9297336FFBED}" type="presParOf" srcId="{A72882EA-9D53-4DC6-A881-A00870ADA132}" destId="{95880BCB-1177-4113-AD37-2628995441B9}" srcOrd="2" destOrd="0" presId="urn:microsoft.com/office/officeart/2005/8/layout/orgChart1"/>
    <dgm:cxn modelId="{6E15808D-2979-4556-83FE-D79C545A240E}" type="presParOf" srcId="{A72882EA-9D53-4DC6-A881-A00870ADA132}" destId="{3DA5F3D8-9E86-4849-AAFD-23BBD26460FC}" srcOrd="3" destOrd="0" presId="urn:microsoft.com/office/officeart/2005/8/layout/orgChart1"/>
    <dgm:cxn modelId="{4A9F259A-88C6-4508-A443-3DFA834F6D36}" type="presParOf" srcId="{3DA5F3D8-9E86-4849-AAFD-23BBD26460FC}" destId="{B281E078-C875-490D-B0BE-6D18C97BEC8F}" srcOrd="0" destOrd="0" presId="urn:microsoft.com/office/officeart/2005/8/layout/orgChart1"/>
    <dgm:cxn modelId="{3DCFF4E0-69B4-47C5-AF76-3153A6E97096}" type="presParOf" srcId="{B281E078-C875-490D-B0BE-6D18C97BEC8F}" destId="{6CEF704B-967F-4150-AFE3-5A9941335105}" srcOrd="0" destOrd="0" presId="urn:microsoft.com/office/officeart/2005/8/layout/orgChart1"/>
    <dgm:cxn modelId="{5DAE081A-84B0-4191-B906-F31EBB6E8C43}" type="presParOf" srcId="{B281E078-C875-490D-B0BE-6D18C97BEC8F}" destId="{A923040D-60B2-4450-865E-6BF5DDE5F523}" srcOrd="1" destOrd="0" presId="urn:microsoft.com/office/officeart/2005/8/layout/orgChart1"/>
    <dgm:cxn modelId="{70B319F6-AAD1-44B0-84D9-F88CF50C59EF}" type="presParOf" srcId="{3DA5F3D8-9E86-4849-AAFD-23BBD26460FC}" destId="{AE8950AD-8BFD-4D7F-A69A-D1EAC953577D}" srcOrd="1" destOrd="0" presId="urn:microsoft.com/office/officeart/2005/8/layout/orgChart1"/>
    <dgm:cxn modelId="{A3CC56EE-30CF-47FB-A950-1161AF5DE8B7}" type="presParOf" srcId="{3DA5F3D8-9E86-4849-AAFD-23BBD26460FC}" destId="{AE7ED546-E0AF-446A-881C-3BA5E2493EFC}" srcOrd="2" destOrd="0" presId="urn:microsoft.com/office/officeart/2005/8/layout/orgChart1"/>
    <dgm:cxn modelId="{8EEE64AE-3C41-474E-80F2-13F6E296BAC8}" type="presParOf" srcId="{A72882EA-9D53-4DC6-A881-A00870ADA132}" destId="{72DDF016-9634-4CFB-8741-A32093B7C1FD}" srcOrd="4" destOrd="0" presId="urn:microsoft.com/office/officeart/2005/8/layout/orgChart1"/>
    <dgm:cxn modelId="{4C6AE78B-EE1F-4BA1-B3B8-D33C1AD74F8B}" type="presParOf" srcId="{A72882EA-9D53-4DC6-A881-A00870ADA132}" destId="{4FFCCE87-CD43-4586-B57F-81C8FED065E6}" srcOrd="5" destOrd="0" presId="urn:microsoft.com/office/officeart/2005/8/layout/orgChart1"/>
    <dgm:cxn modelId="{73FE159E-4057-4266-9558-87C59429FC5B}" type="presParOf" srcId="{4FFCCE87-CD43-4586-B57F-81C8FED065E6}" destId="{CFC7698F-2D51-4C43-8659-4488C438548F}" srcOrd="0" destOrd="0" presId="urn:microsoft.com/office/officeart/2005/8/layout/orgChart1"/>
    <dgm:cxn modelId="{50D7CA4C-A73C-467D-B744-9890EE32E76A}" type="presParOf" srcId="{CFC7698F-2D51-4C43-8659-4488C438548F}" destId="{C33A0493-4EDF-4E1B-A226-AE2FB84AF5FD}" srcOrd="0" destOrd="0" presId="urn:microsoft.com/office/officeart/2005/8/layout/orgChart1"/>
    <dgm:cxn modelId="{A0532359-1627-4D5F-8596-3CF03348DBFC}" type="presParOf" srcId="{CFC7698F-2D51-4C43-8659-4488C438548F}" destId="{CAA34469-4F0C-46FE-A56A-443E6F10470E}" srcOrd="1" destOrd="0" presId="urn:microsoft.com/office/officeart/2005/8/layout/orgChart1"/>
    <dgm:cxn modelId="{BA553E2E-6287-4323-932A-918D2F1F3BCB}" type="presParOf" srcId="{4FFCCE87-CD43-4586-B57F-81C8FED065E6}" destId="{A1431356-E212-462A-8D51-658DDF2C7470}" srcOrd="1" destOrd="0" presId="urn:microsoft.com/office/officeart/2005/8/layout/orgChart1"/>
    <dgm:cxn modelId="{247D3DF3-7F52-4CC6-9552-659CFFD7EB9E}" type="presParOf" srcId="{4FFCCE87-CD43-4586-B57F-81C8FED065E6}" destId="{CC3A3787-1523-4427-A18E-A7ED228CD1BF}" srcOrd="2" destOrd="0" presId="urn:microsoft.com/office/officeart/2005/8/layout/orgChart1"/>
    <dgm:cxn modelId="{D2A42531-D3DB-4A89-8619-45102F5CABF7}" type="presParOf" srcId="{A72882EA-9D53-4DC6-A881-A00870ADA132}" destId="{15ADAEA5-C5F8-4EF7-92EC-331190F99B82}" srcOrd="6" destOrd="0" presId="urn:microsoft.com/office/officeart/2005/8/layout/orgChart1"/>
    <dgm:cxn modelId="{DBA8530C-F688-4A07-98D4-AFA0D0A3833B}" type="presParOf" srcId="{A72882EA-9D53-4DC6-A881-A00870ADA132}" destId="{A40ED448-407A-4BBC-AD17-D2182D5B49CD}" srcOrd="7" destOrd="0" presId="urn:microsoft.com/office/officeart/2005/8/layout/orgChart1"/>
    <dgm:cxn modelId="{C190523A-4238-4D0C-A4BF-FE4D9D82BE9B}" type="presParOf" srcId="{A40ED448-407A-4BBC-AD17-D2182D5B49CD}" destId="{8E2166AF-654A-419F-B30C-5AF403BD6A47}" srcOrd="0" destOrd="0" presId="urn:microsoft.com/office/officeart/2005/8/layout/orgChart1"/>
    <dgm:cxn modelId="{2E3D63A4-A587-49E8-B947-F42BE58567C9}" type="presParOf" srcId="{8E2166AF-654A-419F-B30C-5AF403BD6A47}" destId="{6F2316A0-E02B-4022-BB99-B5D1126E4C35}" srcOrd="0" destOrd="0" presId="urn:microsoft.com/office/officeart/2005/8/layout/orgChart1"/>
    <dgm:cxn modelId="{42042CFB-ED85-4027-98C2-C8A8CF429CA4}" type="presParOf" srcId="{8E2166AF-654A-419F-B30C-5AF403BD6A47}" destId="{E92A3DFD-5C10-4913-AB0A-75F48829762A}" srcOrd="1" destOrd="0" presId="urn:microsoft.com/office/officeart/2005/8/layout/orgChart1"/>
    <dgm:cxn modelId="{5B7F53C9-E794-48A2-BA9B-EBD06D194E08}" type="presParOf" srcId="{A40ED448-407A-4BBC-AD17-D2182D5B49CD}" destId="{B379C1AC-35B8-4E9C-A83B-35898F90C784}" srcOrd="1" destOrd="0" presId="urn:microsoft.com/office/officeart/2005/8/layout/orgChart1"/>
    <dgm:cxn modelId="{561C3FF0-AA06-44E9-8434-FE0121F4F674}" type="presParOf" srcId="{A40ED448-407A-4BBC-AD17-D2182D5B49CD}" destId="{E9F14FC7-AE18-45CE-8FB3-F2BE9CF79873}" srcOrd="2" destOrd="0" presId="urn:microsoft.com/office/officeart/2005/8/layout/orgChart1"/>
    <dgm:cxn modelId="{8EC1B0D5-599D-4606-B13F-918250D346DF}" type="presParOf" srcId="{7106B3A0-CC27-44C9-95BF-31D435FE5192}" destId="{8A0B33CB-7E2A-439A-AC1E-C4507CEAE86F}" srcOrd="2" destOrd="0" presId="urn:microsoft.com/office/officeart/2005/8/layout/orgChart1"/>
    <dgm:cxn modelId="{9005B3B4-FFCC-485A-A1A4-1E3884FC3CC6}" type="presParOf" srcId="{1CB8A838-DD63-4CF7-A27B-58BCEF82AC73}" destId="{EA4D39DF-EE8A-4ADB-BD29-2244EF0A7286}" srcOrd="4" destOrd="0" presId="urn:microsoft.com/office/officeart/2005/8/layout/orgChart1"/>
    <dgm:cxn modelId="{61B86DDF-FB62-4957-B2EC-B5084300711B}" type="presParOf" srcId="{1CB8A838-DD63-4CF7-A27B-58BCEF82AC73}" destId="{B8327F6A-32EC-4D1C-A20F-B87006D0ED90}" srcOrd="5" destOrd="0" presId="urn:microsoft.com/office/officeart/2005/8/layout/orgChart1"/>
    <dgm:cxn modelId="{BADE3FCB-85E0-4885-B034-01C2C6AB9A1E}" type="presParOf" srcId="{B8327F6A-32EC-4D1C-A20F-B87006D0ED90}" destId="{57C11BAA-24FE-42CE-957C-46B0BA68F180}" srcOrd="0" destOrd="0" presId="urn:microsoft.com/office/officeart/2005/8/layout/orgChart1"/>
    <dgm:cxn modelId="{F2E11BA8-4217-4754-9FC6-3DF57CC36040}" type="presParOf" srcId="{57C11BAA-24FE-42CE-957C-46B0BA68F180}" destId="{639032B3-F547-4CC0-A607-0E608AE407CA}" srcOrd="0" destOrd="0" presId="urn:microsoft.com/office/officeart/2005/8/layout/orgChart1"/>
    <dgm:cxn modelId="{FEC60EC2-C1E6-49D4-8061-636FD55DAB88}" type="presParOf" srcId="{57C11BAA-24FE-42CE-957C-46B0BA68F180}" destId="{5AB7CBC7-701A-4483-BE09-161C4AAE1237}" srcOrd="1" destOrd="0" presId="urn:microsoft.com/office/officeart/2005/8/layout/orgChart1"/>
    <dgm:cxn modelId="{24D1435C-B65C-4FF1-A198-5D68B8E92587}" type="presParOf" srcId="{B8327F6A-32EC-4D1C-A20F-B87006D0ED90}" destId="{D7BC6D92-BD50-4FF9-B8B2-F97A76B85D34}" srcOrd="1" destOrd="0" presId="urn:microsoft.com/office/officeart/2005/8/layout/orgChart1"/>
    <dgm:cxn modelId="{02A8C699-88B2-402E-928F-E6E566CBAC7E}" type="presParOf" srcId="{D7BC6D92-BD50-4FF9-B8B2-F97A76B85D34}" destId="{E2159F14-3E27-4737-A5DB-BB07121C954A}" srcOrd="0" destOrd="0" presId="urn:microsoft.com/office/officeart/2005/8/layout/orgChart1"/>
    <dgm:cxn modelId="{1C7B5E19-149F-4F22-9ECB-45AB3946D9D9}" type="presParOf" srcId="{D7BC6D92-BD50-4FF9-B8B2-F97A76B85D34}" destId="{D4033C48-FAE3-403A-A4AC-64BF28F859D8}" srcOrd="1" destOrd="0" presId="urn:microsoft.com/office/officeart/2005/8/layout/orgChart1"/>
    <dgm:cxn modelId="{43F7EEE3-2CBB-4E57-B3EB-ADD5266CC75C}" type="presParOf" srcId="{D4033C48-FAE3-403A-A4AC-64BF28F859D8}" destId="{4DC0B2E7-E2A6-4FB1-AD82-3588D8067B2F}" srcOrd="0" destOrd="0" presId="urn:microsoft.com/office/officeart/2005/8/layout/orgChart1"/>
    <dgm:cxn modelId="{B1576834-4450-4A46-A6C8-0C2B94D3E436}" type="presParOf" srcId="{4DC0B2E7-E2A6-4FB1-AD82-3588D8067B2F}" destId="{BF834976-46F8-44CD-8565-585D52C275A6}" srcOrd="0" destOrd="0" presId="urn:microsoft.com/office/officeart/2005/8/layout/orgChart1"/>
    <dgm:cxn modelId="{E7C37C89-A48C-4C49-AEC2-D25AB3860F77}" type="presParOf" srcId="{4DC0B2E7-E2A6-4FB1-AD82-3588D8067B2F}" destId="{B4EFD2CC-740E-4BBB-B816-BCC2E261B31F}" srcOrd="1" destOrd="0" presId="urn:microsoft.com/office/officeart/2005/8/layout/orgChart1"/>
    <dgm:cxn modelId="{BC47F09D-0771-4E08-BA7D-144632899E27}" type="presParOf" srcId="{D4033C48-FAE3-403A-A4AC-64BF28F859D8}" destId="{3A7CEF42-874E-4C57-9170-B5F2DF896C3A}" srcOrd="1" destOrd="0" presId="urn:microsoft.com/office/officeart/2005/8/layout/orgChart1"/>
    <dgm:cxn modelId="{9CCED882-39C7-4AFE-B982-5820B7EE3204}" type="presParOf" srcId="{D4033C48-FAE3-403A-A4AC-64BF28F859D8}" destId="{A69907B4-9ACC-4CB3-B431-0C54DAF74A0C}" srcOrd="2" destOrd="0" presId="urn:microsoft.com/office/officeart/2005/8/layout/orgChart1"/>
    <dgm:cxn modelId="{72DB3A84-6819-4991-8762-971BD98F2DDE}" type="presParOf" srcId="{D7BC6D92-BD50-4FF9-B8B2-F97A76B85D34}" destId="{DD23B8EB-19F4-48D3-954A-6B06FAB2615C}" srcOrd="2" destOrd="0" presId="urn:microsoft.com/office/officeart/2005/8/layout/orgChart1"/>
    <dgm:cxn modelId="{58FE361B-FD68-47E7-B82F-01C01887062C}" type="presParOf" srcId="{D7BC6D92-BD50-4FF9-B8B2-F97A76B85D34}" destId="{B8BAA19D-47C1-496B-B670-35E9113C9283}" srcOrd="3" destOrd="0" presId="urn:microsoft.com/office/officeart/2005/8/layout/orgChart1"/>
    <dgm:cxn modelId="{C1ACD81D-1420-48C2-880D-7A0E47299B83}" type="presParOf" srcId="{B8BAA19D-47C1-496B-B670-35E9113C9283}" destId="{73DE4779-DA93-495E-BE80-3198C3E732CE}" srcOrd="0" destOrd="0" presId="urn:microsoft.com/office/officeart/2005/8/layout/orgChart1"/>
    <dgm:cxn modelId="{E455F77A-ACB0-4D3C-B3E9-F27555431195}" type="presParOf" srcId="{73DE4779-DA93-495E-BE80-3198C3E732CE}" destId="{FE5E4057-361D-4A65-8DE1-6491764930EF}" srcOrd="0" destOrd="0" presId="urn:microsoft.com/office/officeart/2005/8/layout/orgChart1"/>
    <dgm:cxn modelId="{5342EFA7-1026-490B-8EED-6456918C2E0A}" type="presParOf" srcId="{73DE4779-DA93-495E-BE80-3198C3E732CE}" destId="{61DFBADD-2C06-4079-8219-3E1FAB897A78}" srcOrd="1" destOrd="0" presId="urn:microsoft.com/office/officeart/2005/8/layout/orgChart1"/>
    <dgm:cxn modelId="{3E315262-3412-4C1E-B997-A784D50BD98E}" type="presParOf" srcId="{B8BAA19D-47C1-496B-B670-35E9113C9283}" destId="{9C9B8E96-33DE-4699-ACBC-2032FB1AC29F}" srcOrd="1" destOrd="0" presId="urn:microsoft.com/office/officeart/2005/8/layout/orgChart1"/>
    <dgm:cxn modelId="{8A750A7F-4FB4-4964-85A6-A04A340A1B66}" type="presParOf" srcId="{B8BAA19D-47C1-496B-B670-35E9113C9283}" destId="{A573F099-D08E-4A4D-9833-77B6D4CE1AC1}" srcOrd="2" destOrd="0" presId="urn:microsoft.com/office/officeart/2005/8/layout/orgChart1"/>
    <dgm:cxn modelId="{91721212-C3C4-44B1-A6E0-77DD932E2BA8}" type="presParOf" srcId="{D7BC6D92-BD50-4FF9-B8B2-F97A76B85D34}" destId="{5BF6E8C2-D1B4-451C-B81D-6754B0EA2177}" srcOrd="4" destOrd="0" presId="urn:microsoft.com/office/officeart/2005/8/layout/orgChart1"/>
    <dgm:cxn modelId="{B7ED90E8-2A3D-46FB-83FD-4C78A9931AE6}" type="presParOf" srcId="{D7BC6D92-BD50-4FF9-B8B2-F97A76B85D34}" destId="{518CC5EB-672F-4DDB-9781-2B0CF70ACC65}" srcOrd="5" destOrd="0" presId="urn:microsoft.com/office/officeart/2005/8/layout/orgChart1"/>
    <dgm:cxn modelId="{DCBE4322-FDE5-4DAC-B102-2ED51E247C08}" type="presParOf" srcId="{518CC5EB-672F-4DDB-9781-2B0CF70ACC65}" destId="{1A851CDB-235C-4C87-AF5F-B836B65CCFC3}" srcOrd="0" destOrd="0" presId="urn:microsoft.com/office/officeart/2005/8/layout/orgChart1"/>
    <dgm:cxn modelId="{4BF77A4A-CE91-4299-977F-45C760906BAA}" type="presParOf" srcId="{1A851CDB-235C-4C87-AF5F-B836B65CCFC3}" destId="{009CE102-A7BA-4328-81FD-E6DC1159ADE4}" srcOrd="0" destOrd="0" presId="urn:microsoft.com/office/officeart/2005/8/layout/orgChart1"/>
    <dgm:cxn modelId="{B248E41C-1117-4A24-AF34-4811C466F41E}" type="presParOf" srcId="{1A851CDB-235C-4C87-AF5F-B836B65CCFC3}" destId="{933F3E54-0280-4C7C-AEBB-57CCECECAF9E}" srcOrd="1" destOrd="0" presId="urn:microsoft.com/office/officeart/2005/8/layout/orgChart1"/>
    <dgm:cxn modelId="{4DA0B009-E346-4C9D-B148-935C07781788}" type="presParOf" srcId="{518CC5EB-672F-4DDB-9781-2B0CF70ACC65}" destId="{925BEDD4-9191-4A9B-B90C-12644ECCDA54}" srcOrd="1" destOrd="0" presId="urn:microsoft.com/office/officeart/2005/8/layout/orgChart1"/>
    <dgm:cxn modelId="{C64FF45A-CEE6-4985-A111-9F75C4AAD5D8}" type="presParOf" srcId="{518CC5EB-672F-4DDB-9781-2B0CF70ACC65}" destId="{BBDA1798-E846-4918-A528-389203162B63}" srcOrd="2" destOrd="0" presId="urn:microsoft.com/office/officeart/2005/8/layout/orgChart1"/>
    <dgm:cxn modelId="{C482BCA9-8075-4474-A4CD-11054AFE4BAE}" type="presParOf" srcId="{B8327F6A-32EC-4D1C-A20F-B87006D0ED90}" destId="{1AA711DD-9584-4DED-975A-CC0163D7C4EB}" srcOrd="2" destOrd="0" presId="urn:microsoft.com/office/officeart/2005/8/layout/orgChart1"/>
    <dgm:cxn modelId="{AAD611D9-CED1-4443-BDBA-55F06E219619}" type="presParOf" srcId="{2B0A53FC-CA19-4715-BB00-E38E563754BA}" destId="{F160CD0B-B701-49A1-A5C6-9920EFE6FD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472F9-3D32-46AE-AC29-B1B997777ECB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15E0D7-4FDD-4983-A48A-0EB40863CCE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/>
            <a:t>Trang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endParaRPr lang="en-US" dirty="0"/>
        </a:p>
      </dgm:t>
    </dgm:pt>
    <dgm:pt modelId="{BB7C2361-C9BD-4FCE-BC1E-27ECF4E96E70}" type="parTrans" cxnId="{F562F384-5576-4EC8-8C5D-D5FE9301DAC1}">
      <dgm:prSet/>
      <dgm:spPr/>
      <dgm:t>
        <a:bodyPr/>
        <a:lstStyle/>
        <a:p>
          <a:endParaRPr lang="en-US"/>
        </a:p>
      </dgm:t>
    </dgm:pt>
    <dgm:pt modelId="{544FE819-6736-4C6E-8F3F-C04B1D15A2E5}" type="sibTrans" cxnId="{F562F384-5576-4EC8-8C5D-D5FE9301DAC1}">
      <dgm:prSet/>
      <dgm:spPr/>
      <dgm:t>
        <a:bodyPr/>
        <a:lstStyle/>
        <a:p>
          <a:endParaRPr lang="en-US"/>
        </a:p>
      </dgm:t>
    </dgm:pt>
    <dgm:pt modelId="{2BA45041-0322-4109-ACD9-9ABCCE8F8525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nhập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ký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tài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khoản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F2FE31E3-5DD9-4BCF-8C67-02C12E57AA20}" type="parTrans" cxnId="{7C3D43D9-5C80-4E78-A400-D06ECE899018}">
      <dgm:prSet/>
      <dgm:spPr/>
      <dgm:t>
        <a:bodyPr/>
        <a:lstStyle/>
        <a:p>
          <a:endParaRPr lang="en-US"/>
        </a:p>
      </dgm:t>
    </dgm:pt>
    <dgm:pt modelId="{A016FD7A-2CC6-4688-837E-1A846DDBF35C}" type="sibTrans" cxnId="{7C3D43D9-5C80-4E78-A400-D06ECE899018}">
      <dgm:prSet/>
      <dgm:spPr/>
      <dgm:t>
        <a:bodyPr/>
        <a:lstStyle/>
        <a:p>
          <a:endParaRPr lang="en-US"/>
        </a:p>
      </dgm:t>
    </dgm:pt>
    <dgm:pt modelId="{2B28E982-DBEA-4019-BACA-2D6700A65ADD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Hiển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thị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chi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tiết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trong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trang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dùng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C76D67ED-D071-4873-9A6F-FAC8E8E278A7}" type="parTrans" cxnId="{91479F40-EE8E-469C-9612-8160BFBB5DDA}">
      <dgm:prSet/>
      <dgm:spPr/>
      <dgm:t>
        <a:bodyPr/>
        <a:lstStyle/>
        <a:p>
          <a:endParaRPr lang="en-US"/>
        </a:p>
      </dgm:t>
    </dgm:pt>
    <dgm:pt modelId="{74B578B2-9CEF-436C-94B1-0465C9BD1F3A}" type="sibTrans" cxnId="{91479F40-EE8E-469C-9612-8160BFBB5DDA}">
      <dgm:prSet/>
      <dgm:spPr/>
      <dgm:t>
        <a:bodyPr/>
        <a:lstStyle/>
        <a:p>
          <a:endParaRPr lang="en-US"/>
        </a:p>
      </dgm:t>
    </dgm:pt>
    <dgm:pt modelId="{730F85BC-C748-418F-B7F8-6450D77FE723}">
      <dgm:prSet phldrT="[Text]"/>
      <dgm:spPr/>
      <dgm:t>
        <a:bodyPr/>
        <a:lstStyle/>
        <a:p>
          <a:r>
            <a:rPr lang="en-US" dirty="0" err="1" smtClean="0"/>
            <a:t>Trang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trị</a:t>
          </a:r>
          <a:endParaRPr lang="en-US" dirty="0"/>
        </a:p>
      </dgm:t>
    </dgm:pt>
    <dgm:pt modelId="{BAD2224E-C298-448F-94EE-BFE1C981E4F2}" type="parTrans" cxnId="{D8D6857A-DE98-4A92-8A01-C3F373F83FAB}">
      <dgm:prSet/>
      <dgm:spPr/>
      <dgm:t>
        <a:bodyPr/>
        <a:lstStyle/>
        <a:p>
          <a:endParaRPr lang="en-US"/>
        </a:p>
      </dgm:t>
    </dgm:pt>
    <dgm:pt modelId="{BC253DFB-3932-47E5-8597-C73B52683D92}" type="sibTrans" cxnId="{D8D6857A-DE98-4A92-8A01-C3F373F83FAB}">
      <dgm:prSet/>
      <dgm:spPr/>
      <dgm:t>
        <a:bodyPr/>
        <a:lstStyle/>
        <a:p>
          <a:endParaRPr lang="en-US"/>
        </a:p>
      </dgm:t>
    </dgm:pt>
    <dgm:pt modelId="{288FCD00-06AC-4E01-BFB4-D793C4E297EC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nhập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C8736301-5A88-4C45-9438-8EABA57BDEAC}" type="parTrans" cxnId="{7D93770B-C1B1-4BD1-A98C-FEE331CB5DC4}">
      <dgm:prSet/>
      <dgm:spPr/>
      <dgm:t>
        <a:bodyPr/>
        <a:lstStyle/>
        <a:p>
          <a:endParaRPr lang="en-US"/>
        </a:p>
      </dgm:t>
    </dgm:pt>
    <dgm:pt modelId="{841ADEAC-498A-492F-9C92-7B7E32A9CF1A}" type="sibTrans" cxnId="{7D93770B-C1B1-4BD1-A98C-FEE331CB5DC4}">
      <dgm:prSet/>
      <dgm:spPr/>
      <dgm:t>
        <a:bodyPr/>
        <a:lstStyle/>
        <a:p>
          <a:endParaRPr lang="en-US"/>
        </a:p>
      </dgm:t>
    </dgm:pt>
    <dgm:pt modelId="{B9ECC557-4E89-4126-B757-19125873598F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lý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dùng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hóa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đơn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lý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bình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luận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81A5F487-F92C-4844-8BD8-D8DD14CAF98D}" type="parTrans" cxnId="{915FF0DE-98E4-4CD3-B71B-1CFB6A3E9EDF}">
      <dgm:prSet/>
      <dgm:spPr/>
      <dgm:t>
        <a:bodyPr/>
        <a:lstStyle/>
        <a:p>
          <a:endParaRPr lang="en-US"/>
        </a:p>
      </dgm:t>
    </dgm:pt>
    <dgm:pt modelId="{D5403EAA-D82D-4D4D-85AD-1EB5909A7CEE}" type="sibTrans" cxnId="{915FF0DE-98E4-4CD3-B71B-1CFB6A3E9EDF}">
      <dgm:prSet/>
      <dgm:spPr/>
      <dgm:t>
        <a:bodyPr/>
        <a:lstStyle/>
        <a:p>
          <a:endParaRPr lang="en-US"/>
        </a:p>
      </dgm:t>
    </dgm:pt>
    <dgm:pt modelId="{19DE710A-32BE-4475-A015-A6D302920AA0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Thêm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vào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giỏ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hàng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in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hóa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đơn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của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khách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hàng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AB8299BB-5318-43B1-91C8-2A2E100CE332}" type="parTrans" cxnId="{3D0809A8-4BA3-472C-A803-179FE13766FE}">
      <dgm:prSet/>
      <dgm:spPr/>
      <dgm:t>
        <a:bodyPr/>
        <a:lstStyle/>
        <a:p>
          <a:endParaRPr lang="en-US"/>
        </a:p>
      </dgm:t>
    </dgm:pt>
    <dgm:pt modelId="{8652729F-30DD-4ADA-9336-47558A6F4A61}" type="sibTrans" cxnId="{3D0809A8-4BA3-472C-A803-179FE13766FE}">
      <dgm:prSet/>
      <dgm:spPr/>
      <dgm:t>
        <a:bodyPr/>
        <a:lstStyle/>
        <a:p>
          <a:endParaRPr lang="en-US"/>
        </a:p>
      </dgm:t>
    </dgm:pt>
    <dgm:pt modelId="{1044818C-9301-436B-AABE-484F3B8F23B9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bình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luận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FB78DE22-C6C1-4B04-B51A-FE5249A0A558}" type="parTrans" cxnId="{28C35308-D4FE-4580-B8DD-C7CF9BFBF0C1}">
      <dgm:prSet/>
      <dgm:spPr/>
      <dgm:t>
        <a:bodyPr/>
        <a:lstStyle/>
        <a:p>
          <a:endParaRPr lang="en-US"/>
        </a:p>
      </dgm:t>
    </dgm:pt>
    <dgm:pt modelId="{502D7888-DC9B-4F14-A0E5-0079122EE52C}" type="sibTrans" cxnId="{28C35308-D4FE-4580-B8DD-C7CF9BFBF0C1}">
      <dgm:prSet/>
      <dgm:spPr/>
      <dgm:t>
        <a:bodyPr/>
        <a:lstStyle/>
        <a:p>
          <a:endParaRPr lang="en-US"/>
        </a:p>
      </dgm:t>
    </dgm:pt>
    <dgm:pt modelId="{AE95BE5D-E0F1-4CEA-986B-27C164230567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Phân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quyền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cho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trị</a:t>
          </a:r>
          <a:endParaRPr lang="en-US" dirty="0">
            <a:solidFill>
              <a:schemeClr val="bg1">
                <a:lumMod val="50000"/>
              </a:schemeClr>
            </a:solidFill>
            <a:latin typeface="+mj-lt"/>
          </a:endParaRPr>
        </a:p>
      </dgm:t>
    </dgm:pt>
    <dgm:pt modelId="{4068BEC5-887B-4AB7-B0B6-71E4744C2AD6}" type="parTrans" cxnId="{681F26BE-4E41-49F4-8990-70B47EA2EAC4}">
      <dgm:prSet/>
      <dgm:spPr/>
      <dgm:t>
        <a:bodyPr/>
        <a:lstStyle/>
        <a:p>
          <a:endParaRPr lang="en-US"/>
        </a:p>
      </dgm:t>
    </dgm:pt>
    <dgm:pt modelId="{A9AD7DE0-CE99-41D0-8B07-797D57AF69A0}" type="sibTrans" cxnId="{681F26BE-4E41-49F4-8990-70B47EA2EAC4}">
      <dgm:prSet/>
      <dgm:spPr/>
      <dgm:t>
        <a:bodyPr/>
        <a:lstStyle/>
        <a:p>
          <a:endParaRPr lang="en-US"/>
        </a:p>
      </dgm:t>
    </dgm:pt>
    <dgm:pt modelId="{DEBCD108-8E07-4AF2-A0F7-CC00D2AA080F}" type="pres">
      <dgm:prSet presAssocID="{E52472F9-3D32-46AE-AC29-B1B997777EC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CFF869-E398-476F-9E84-7432D32D9D3A}" type="pres">
      <dgm:prSet presAssocID="{D215E0D7-4FDD-4983-A48A-0EB40863CCE4}" presName="linNode" presStyleCnt="0"/>
      <dgm:spPr/>
    </dgm:pt>
    <dgm:pt modelId="{2B5BEB62-7CE4-4BB3-A00D-CC021E72F440}" type="pres">
      <dgm:prSet presAssocID="{D215E0D7-4FDD-4983-A48A-0EB40863CCE4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EE6E6-808B-4F91-9383-872AFE559AA3}" type="pres">
      <dgm:prSet presAssocID="{D215E0D7-4FDD-4983-A48A-0EB40863CCE4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B00BC-D678-4FF5-A4DA-D1451EB1C368}" type="pres">
      <dgm:prSet presAssocID="{544FE819-6736-4C6E-8F3F-C04B1D15A2E5}" presName="spacing" presStyleCnt="0"/>
      <dgm:spPr/>
    </dgm:pt>
    <dgm:pt modelId="{718A8BF3-EF2F-420F-A4C5-398936ADBEC8}" type="pres">
      <dgm:prSet presAssocID="{730F85BC-C748-418F-B7F8-6450D77FE723}" presName="linNode" presStyleCnt="0"/>
      <dgm:spPr/>
    </dgm:pt>
    <dgm:pt modelId="{F871D278-8C0F-4A89-BE68-77147A7A045C}" type="pres">
      <dgm:prSet presAssocID="{730F85BC-C748-418F-B7F8-6450D77FE72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28C81-8C19-42D5-A645-50FABD9F2787}" type="pres">
      <dgm:prSet presAssocID="{730F85BC-C748-418F-B7F8-6450D77FE72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C35308-D4FE-4580-B8DD-C7CF9BFBF0C1}" srcId="{D215E0D7-4FDD-4983-A48A-0EB40863CCE4}" destId="{1044818C-9301-436B-AABE-484F3B8F23B9}" srcOrd="3" destOrd="0" parTransId="{FB78DE22-C6C1-4B04-B51A-FE5249A0A558}" sibTransId="{502D7888-DC9B-4F14-A0E5-0079122EE52C}"/>
    <dgm:cxn modelId="{A274754F-F5F1-4046-93FD-C0A63B4F9CBD}" type="presOf" srcId="{288FCD00-06AC-4E01-BFB4-D793C4E297EC}" destId="{71828C81-8C19-42D5-A645-50FABD9F2787}" srcOrd="0" destOrd="0" presId="urn:microsoft.com/office/officeart/2005/8/layout/vList6"/>
    <dgm:cxn modelId="{7D93770B-C1B1-4BD1-A98C-FEE331CB5DC4}" srcId="{730F85BC-C748-418F-B7F8-6450D77FE723}" destId="{288FCD00-06AC-4E01-BFB4-D793C4E297EC}" srcOrd="0" destOrd="0" parTransId="{C8736301-5A88-4C45-9438-8EABA57BDEAC}" sibTransId="{841ADEAC-498A-492F-9C92-7B7E32A9CF1A}"/>
    <dgm:cxn modelId="{E1CD2FDD-76D6-4568-B8EF-9D48567C7B5C}" type="presOf" srcId="{1044818C-9301-436B-AABE-484F3B8F23B9}" destId="{ACAEE6E6-808B-4F91-9383-872AFE559AA3}" srcOrd="0" destOrd="3" presId="urn:microsoft.com/office/officeart/2005/8/layout/vList6"/>
    <dgm:cxn modelId="{681F26BE-4E41-49F4-8990-70B47EA2EAC4}" srcId="{730F85BC-C748-418F-B7F8-6450D77FE723}" destId="{AE95BE5D-E0F1-4CEA-986B-27C164230567}" srcOrd="2" destOrd="0" parTransId="{4068BEC5-887B-4AB7-B0B6-71E4744C2AD6}" sibTransId="{A9AD7DE0-CE99-41D0-8B07-797D57AF69A0}"/>
    <dgm:cxn modelId="{F562F384-5576-4EC8-8C5D-D5FE9301DAC1}" srcId="{E52472F9-3D32-46AE-AC29-B1B997777ECB}" destId="{D215E0D7-4FDD-4983-A48A-0EB40863CCE4}" srcOrd="0" destOrd="0" parTransId="{BB7C2361-C9BD-4FCE-BC1E-27ECF4E96E70}" sibTransId="{544FE819-6736-4C6E-8F3F-C04B1D15A2E5}"/>
    <dgm:cxn modelId="{D8D6857A-DE98-4A92-8A01-C3F373F83FAB}" srcId="{E52472F9-3D32-46AE-AC29-B1B997777ECB}" destId="{730F85BC-C748-418F-B7F8-6450D77FE723}" srcOrd="1" destOrd="0" parTransId="{BAD2224E-C298-448F-94EE-BFE1C981E4F2}" sibTransId="{BC253DFB-3932-47E5-8597-C73B52683D92}"/>
    <dgm:cxn modelId="{E02D6370-634E-412C-ACC7-D1DB5A8FB78B}" type="presOf" srcId="{730F85BC-C748-418F-B7F8-6450D77FE723}" destId="{F871D278-8C0F-4A89-BE68-77147A7A045C}" srcOrd="0" destOrd="0" presId="urn:microsoft.com/office/officeart/2005/8/layout/vList6"/>
    <dgm:cxn modelId="{7C3D43D9-5C80-4E78-A400-D06ECE899018}" srcId="{D215E0D7-4FDD-4983-A48A-0EB40863CCE4}" destId="{2BA45041-0322-4109-ACD9-9ABCCE8F8525}" srcOrd="0" destOrd="0" parTransId="{F2FE31E3-5DD9-4BCF-8C67-02C12E57AA20}" sibTransId="{A016FD7A-2CC6-4688-837E-1A846DDBF35C}"/>
    <dgm:cxn modelId="{65214947-5A05-4F95-B9D2-F9564A9AE7EA}" type="presOf" srcId="{2BA45041-0322-4109-ACD9-9ABCCE8F8525}" destId="{ACAEE6E6-808B-4F91-9383-872AFE559AA3}" srcOrd="0" destOrd="0" presId="urn:microsoft.com/office/officeart/2005/8/layout/vList6"/>
    <dgm:cxn modelId="{17CD2CFE-C479-487B-AC84-7EAA5C36C71E}" type="presOf" srcId="{AE95BE5D-E0F1-4CEA-986B-27C164230567}" destId="{71828C81-8C19-42D5-A645-50FABD9F2787}" srcOrd="0" destOrd="2" presId="urn:microsoft.com/office/officeart/2005/8/layout/vList6"/>
    <dgm:cxn modelId="{A294B4E9-C98C-42AE-A7C6-0C07C03BB29E}" type="presOf" srcId="{D215E0D7-4FDD-4983-A48A-0EB40863CCE4}" destId="{2B5BEB62-7CE4-4BB3-A00D-CC021E72F440}" srcOrd="0" destOrd="0" presId="urn:microsoft.com/office/officeart/2005/8/layout/vList6"/>
    <dgm:cxn modelId="{91479F40-EE8E-469C-9612-8160BFBB5DDA}" srcId="{D215E0D7-4FDD-4983-A48A-0EB40863CCE4}" destId="{2B28E982-DBEA-4019-BACA-2D6700A65ADD}" srcOrd="1" destOrd="0" parTransId="{C76D67ED-D071-4873-9A6F-FAC8E8E278A7}" sibTransId="{74B578B2-9CEF-436C-94B1-0465C9BD1F3A}"/>
    <dgm:cxn modelId="{F8720A4C-3E2A-4F0A-A1C7-232FF3C55CB6}" type="presOf" srcId="{B9ECC557-4E89-4126-B757-19125873598F}" destId="{71828C81-8C19-42D5-A645-50FABD9F2787}" srcOrd="0" destOrd="1" presId="urn:microsoft.com/office/officeart/2005/8/layout/vList6"/>
    <dgm:cxn modelId="{577D6935-27A4-4F64-9A39-6BEE741FB943}" type="presOf" srcId="{E52472F9-3D32-46AE-AC29-B1B997777ECB}" destId="{DEBCD108-8E07-4AF2-A0F7-CC00D2AA080F}" srcOrd="0" destOrd="0" presId="urn:microsoft.com/office/officeart/2005/8/layout/vList6"/>
    <dgm:cxn modelId="{915FF0DE-98E4-4CD3-B71B-1CFB6A3E9EDF}" srcId="{730F85BC-C748-418F-B7F8-6450D77FE723}" destId="{B9ECC557-4E89-4126-B757-19125873598F}" srcOrd="1" destOrd="0" parTransId="{81A5F487-F92C-4844-8BD8-D8DD14CAF98D}" sibTransId="{D5403EAA-D82D-4D4D-85AD-1EB5909A7CEE}"/>
    <dgm:cxn modelId="{3D0809A8-4BA3-472C-A803-179FE13766FE}" srcId="{D215E0D7-4FDD-4983-A48A-0EB40863CCE4}" destId="{19DE710A-32BE-4475-A015-A6D302920AA0}" srcOrd="2" destOrd="0" parTransId="{AB8299BB-5318-43B1-91C8-2A2E100CE332}" sibTransId="{8652729F-30DD-4ADA-9336-47558A6F4A61}"/>
    <dgm:cxn modelId="{C2E249BD-74A3-4614-8240-00DB0EE55EE9}" type="presOf" srcId="{19DE710A-32BE-4475-A015-A6D302920AA0}" destId="{ACAEE6E6-808B-4F91-9383-872AFE559AA3}" srcOrd="0" destOrd="2" presId="urn:microsoft.com/office/officeart/2005/8/layout/vList6"/>
    <dgm:cxn modelId="{B45DEDA4-63FA-4B8E-877E-27A79A3A1CA7}" type="presOf" srcId="{2B28E982-DBEA-4019-BACA-2D6700A65ADD}" destId="{ACAEE6E6-808B-4F91-9383-872AFE559AA3}" srcOrd="0" destOrd="1" presId="urn:microsoft.com/office/officeart/2005/8/layout/vList6"/>
    <dgm:cxn modelId="{6E38720D-C5D2-476B-8E92-649C1F683E51}" type="presParOf" srcId="{DEBCD108-8E07-4AF2-A0F7-CC00D2AA080F}" destId="{1DCFF869-E398-476F-9E84-7432D32D9D3A}" srcOrd="0" destOrd="0" presId="urn:microsoft.com/office/officeart/2005/8/layout/vList6"/>
    <dgm:cxn modelId="{E22B8BBB-BD1E-4DEC-B5B0-A820C5295768}" type="presParOf" srcId="{1DCFF869-E398-476F-9E84-7432D32D9D3A}" destId="{2B5BEB62-7CE4-4BB3-A00D-CC021E72F440}" srcOrd="0" destOrd="0" presId="urn:microsoft.com/office/officeart/2005/8/layout/vList6"/>
    <dgm:cxn modelId="{660E6ABF-85D1-4FE0-9575-3CF96ADBAD73}" type="presParOf" srcId="{1DCFF869-E398-476F-9E84-7432D32D9D3A}" destId="{ACAEE6E6-808B-4F91-9383-872AFE559AA3}" srcOrd="1" destOrd="0" presId="urn:microsoft.com/office/officeart/2005/8/layout/vList6"/>
    <dgm:cxn modelId="{F09876F4-9772-4665-BC5A-D62A598DA21F}" type="presParOf" srcId="{DEBCD108-8E07-4AF2-A0F7-CC00D2AA080F}" destId="{487B00BC-D678-4FF5-A4DA-D1451EB1C368}" srcOrd="1" destOrd="0" presId="urn:microsoft.com/office/officeart/2005/8/layout/vList6"/>
    <dgm:cxn modelId="{83B99E49-E332-4883-A5AA-5D540B153D8E}" type="presParOf" srcId="{DEBCD108-8E07-4AF2-A0F7-CC00D2AA080F}" destId="{718A8BF3-EF2F-420F-A4C5-398936ADBEC8}" srcOrd="2" destOrd="0" presId="urn:microsoft.com/office/officeart/2005/8/layout/vList6"/>
    <dgm:cxn modelId="{82F100BA-8C8E-417E-942B-ACE9781DF5AC}" type="presParOf" srcId="{718A8BF3-EF2F-420F-A4C5-398936ADBEC8}" destId="{F871D278-8C0F-4A89-BE68-77147A7A045C}" srcOrd="0" destOrd="0" presId="urn:microsoft.com/office/officeart/2005/8/layout/vList6"/>
    <dgm:cxn modelId="{2508815D-4E60-4F3F-AB9D-86CE6D6E85CF}" type="presParOf" srcId="{718A8BF3-EF2F-420F-A4C5-398936ADBEC8}" destId="{71828C81-8C19-42D5-A645-50FABD9F278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6E8C2-D1B4-451C-B81D-6754B0EA2177}">
      <dsp:nvSpPr>
        <dsp:cNvPr id="0" name=""/>
        <dsp:cNvSpPr/>
      </dsp:nvSpPr>
      <dsp:spPr>
        <a:xfrm>
          <a:off x="7191108" y="1594463"/>
          <a:ext cx="135187" cy="2239657"/>
        </a:xfrm>
        <a:custGeom>
          <a:avLst/>
          <a:gdLst/>
          <a:ahLst/>
          <a:cxnLst/>
          <a:rect l="0" t="0" r="0" b="0"/>
          <a:pathLst>
            <a:path>
              <a:moveTo>
                <a:pt x="135187" y="0"/>
              </a:moveTo>
              <a:lnTo>
                <a:pt x="135187" y="2239657"/>
              </a:lnTo>
              <a:lnTo>
                <a:pt x="0" y="223965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3B8EB-19F4-48D3-954A-6B06FAB2615C}">
      <dsp:nvSpPr>
        <dsp:cNvPr id="0" name=""/>
        <dsp:cNvSpPr/>
      </dsp:nvSpPr>
      <dsp:spPr>
        <a:xfrm>
          <a:off x="7191108" y="1594463"/>
          <a:ext cx="135187" cy="1350655"/>
        </a:xfrm>
        <a:custGeom>
          <a:avLst/>
          <a:gdLst/>
          <a:ahLst/>
          <a:cxnLst/>
          <a:rect l="0" t="0" r="0" b="0"/>
          <a:pathLst>
            <a:path>
              <a:moveTo>
                <a:pt x="135187" y="0"/>
              </a:moveTo>
              <a:lnTo>
                <a:pt x="135187" y="1350655"/>
              </a:lnTo>
              <a:lnTo>
                <a:pt x="0" y="135065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59F14-3E27-4737-A5DB-BB07121C954A}">
      <dsp:nvSpPr>
        <dsp:cNvPr id="0" name=""/>
        <dsp:cNvSpPr/>
      </dsp:nvSpPr>
      <dsp:spPr>
        <a:xfrm>
          <a:off x="7191108" y="1594463"/>
          <a:ext cx="135187" cy="522907"/>
        </a:xfrm>
        <a:custGeom>
          <a:avLst/>
          <a:gdLst/>
          <a:ahLst/>
          <a:cxnLst/>
          <a:rect l="0" t="0" r="0" b="0"/>
          <a:pathLst>
            <a:path>
              <a:moveTo>
                <a:pt x="135187" y="0"/>
              </a:moveTo>
              <a:lnTo>
                <a:pt x="135187" y="522907"/>
              </a:lnTo>
              <a:lnTo>
                <a:pt x="0" y="52290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D39DF-EE8A-4ADB-BD29-2244EF0A7286}">
      <dsp:nvSpPr>
        <dsp:cNvPr id="0" name=""/>
        <dsp:cNvSpPr/>
      </dsp:nvSpPr>
      <dsp:spPr>
        <a:xfrm>
          <a:off x="3581401" y="706522"/>
          <a:ext cx="3179677" cy="181419"/>
        </a:xfrm>
        <a:prstGeom prst="roundRect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DAEA5-C5F8-4EF7-92EC-331190F99B82}">
      <dsp:nvSpPr>
        <dsp:cNvPr id="0" name=""/>
        <dsp:cNvSpPr/>
      </dsp:nvSpPr>
      <dsp:spPr>
        <a:xfrm>
          <a:off x="2992523" y="1620920"/>
          <a:ext cx="243701" cy="3282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875"/>
              </a:lnTo>
              <a:lnTo>
                <a:pt x="243701" y="32828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DF016-9634-4CFB-8741-A32093B7C1FD}">
      <dsp:nvSpPr>
        <dsp:cNvPr id="0" name=""/>
        <dsp:cNvSpPr/>
      </dsp:nvSpPr>
      <dsp:spPr>
        <a:xfrm>
          <a:off x="2992523" y="1620920"/>
          <a:ext cx="334942" cy="2303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040"/>
              </a:lnTo>
              <a:lnTo>
                <a:pt x="334942" y="230304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80BCB-1177-4113-AD37-2628995441B9}">
      <dsp:nvSpPr>
        <dsp:cNvPr id="0" name=""/>
        <dsp:cNvSpPr/>
      </dsp:nvSpPr>
      <dsp:spPr>
        <a:xfrm>
          <a:off x="2992523" y="1620920"/>
          <a:ext cx="334942" cy="1324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198"/>
              </a:lnTo>
              <a:lnTo>
                <a:pt x="334942" y="132419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6FC6-C14D-494B-9488-39AD5914B0F0}">
      <dsp:nvSpPr>
        <dsp:cNvPr id="0" name=""/>
        <dsp:cNvSpPr/>
      </dsp:nvSpPr>
      <dsp:spPr>
        <a:xfrm>
          <a:off x="2992523" y="1620920"/>
          <a:ext cx="334942" cy="46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10"/>
              </a:lnTo>
              <a:lnTo>
                <a:pt x="334942" y="46951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7CD8-4BE8-4720-844C-CEA569B51C62}">
      <dsp:nvSpPr>
        <dsp:cNvPr id="0" name=""/>
        <dsp:cNvSpPr/>
      </dsp:nvSpPr>
      <dsp:spPr>
        <a:xfrm>
          <a:off x="3512020" y="706522"/>
          <a:ext cx="91440" cy="207877"/>
        </a:xfrm>
        <a:prstGeom prst="roundRect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D33CE-B36B-4526-91F6-A5B569AF206A}">
      <dsp:nvSpPr>
        <dsp:cNvPr id="0" name=""/>
        <dsp:cNvSpPr/>
      </dsp:nvSpPr>
      <dsp:spPr>
        <a:xfrm>
          <a:off x="1933877" y="1620920"/>
          <a:ext cx="328457" cy="468032"/>
        </a:xfrm>
        <a:custGeom>
          <a:avLst/>
          <a:gdLst/>
          <a:ahLst/>
          <a:cxnLst/>
          <a:rect l="0" t="0" r="0" b="0"/>
          <a:pathLst>
            <a:path>
              <a:moveTo>
                <a:pt x="328457" y="0"/>
              </a:moveTo>
              <a:lnTo>
                <a:pt x="328457" y="468032"/>
              </a:lnTo>
              <a:lnTo>
                <a:pt x="0" y="46803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55EC-A6A3-4A56-8626-C5270EF8457E}">
      <dsp:nvSpPr>
        <dsp:cNvPr id="0" name=""/>
        <dsp:cNvSpPr/>
      </dsp:nvSpPr>
      <dsp:spPr>
        <a:xfrm>
          <a:off x="1697118" y="706522"/>
          <a:ext cx="1884283" cy="207877"/>
        </a:xfrm>
        <a:prstGeom prst="roundRect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9FE5A-BF9A-4625-8E73-C94280704BD9}">
      <dsp:nvSpPr>
        <dsp:cNvPr id="0" name=""/>
        <dsp:cNvSpPr/>
      </dsp:nvSpPr>
      <dsp:spPr>
        <a:xfrm>
          <a:off x="2286001" y="1"/>
          <a:ext cx="2590800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Website bán kính mắt</a:t>
          </a:r>
          <a:endParaRPr lang="en-US" sz="2200" kern="1200" dirty="0"/>
        </a:p>
      </dsp:txBody>
      <dsp:txXfrm>
        <a:off x="2320490" y="34490"/>
        <a:ext cx="2521822" cy="637542"/>
      </dsp:txXfrm>
    </dsp:sp>
    <dsp:sp modelId="{F9801B03-BE5C-4CA6-9694-6DB35820AB3C}">
      <dsp:nvSpPr>
        <dsp:cNvPr id="0" name=""/>
        <dsp:cNvSpPr/>
      </dsp:nvSpPr>
      <dsp:spPr>
        <a:xfrm>
          <a:off x="990597" y="914399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Bán hàng</a:t>
          </a:r>
          <a:endParaRPr lang="en-US" sz="2200" kern="1200" dirty="0"/>
        </a:p>
      </dsp:txBody>
      <dsp:txXfrm>
        <a:off x="1025086" y="948888"/>
        <a:ext cx="1344063" cy="637542"/>
      </dsp:txXfrm>
    </dsp:sp>
    <dsp:sp modelId="{27166128-DAC2-4CA8-8A77-21088D204194}">
      <dsp:nvSpPr>
        <dsp:cNvPr id="0" name=""/>
        <dsp:cNvSpPr/>
      </dsp:nvSpPr>
      <dsp:spPr>
        <a:xfrm>
          <a:off x="2" y="1676399"/>
          <a:ext cx="1933875" cy="8251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Thanh toán với KH</a:t>
          </a:r>
          <a:endParaRPr lang="en-US" sz="2200" kern="1200" dirty="0"/>
        </a:p>
      </dsp:txBody>
      <dsp:txXfrm>
        <a:off x="40280" y="1716677"/>
        <a:ext cx="1853319" cy="744551"/>
      </dsp:txXfrm>
    </dsp:sp>
    <dsp:sp modelId="{39DAE01F-1670-4C4D-B3B3-E594BE0BF8D7}">
      <dsp:nvSpPr>
        <dsp:cNvPr id="0" name=""/>
        <dsp:cNvSpPr/>
      </dsp:nvSpPr>
      <dsp:spPr>
        <a:xfrm>
          <a:off x="2851219" y="914399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Quản trị </a:t>
          </a:r>
          <a:r>
            <a:rPr lang="vi-VN" sz="2200" kern="1200" dirty="0" smtClean="0"/>
            <a:t>website</a:t>
          </a:r>
          <a:endParaRPr lang="en-US" sz="2200" kern="1200" dirty="0"/>
        </a:p>
      </dsp:txBody>
      <dsp:txXfrm>
        <a:off x="2885708" y="948888"/>
        <a:ext cx="1344063" cy="637542"/>
      </dsp:txXfrm>
    </dsp:sp>
    <dsp:sp modelId="{830AA064-C126-43F1-9E2F-32D2E04DC200}">
      <dsp:nvSpPr>
        <dsp:cNvPr id="0" name=""/>
        <dsp:cNvSpPr/>
      </dsp:nvSpPr>
      <dsp:spPr>
        <a:xfrm>
          <a:off x="3327465" y="1737170"/>
          <a:ext cx="1848250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Quản lý thông tin sản phẩm</a:t>
          </a:r>
          <a:endParaRPr lang="en-US" sz="2200" kern="1200" dirty="0"/>
        </a:p>
      </dsp:txBody>
      <dsp:txXfrm>
        <a:off x="3361954" y="1771659"/>
        <a:ext cx="1779272" cy="637542"/>
      </dsp:txXfrm>
    </dsp:sp>
    <dsp:sp modelId="{6CEF704B-967F-4150-AFE3-5A9941335105}">
      <dsp:nvSpPr>
        <dsp:cNvPr id="0" name=""/>
        <dsp:cNvSpPr/>
      </dsp:nvSpPr>
      <dsp:spPr>
        <a:xfrm>
          <a:off x="3327465" y="2591858"/>
          <a:ext cx="1855923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Quản lý người dùng</a:t>
          </a:r>
          <a:endParaRPr lang="en-US" sz="2200" kern="1200" dirty="0"/>
        </a:p>
      </dsp:txBody>
      <dsp:txXfrm>
        <a:off x="3361954" y="2626347"/>
        <a:ext cx="1786945" cy="637542"/>
      </dsp:txXfrm>
    </dsp:sp>
    <dsp:sp modelId="{C33A0493-4EDF-4E1B-A226-AE2FB84AF5FD}">
      <dsp:nvSpPr>
        <dsp:cNvPr id="0" name=""/>
        <dsp:cNvSpPr/>
      </dsp:nvSpPr>
      <dsp:spPr>
        <a:xfrm>
          <a:off x="3327465" y="3480859"/>
          <a:ext cx="1869243" cy="8862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Quản lý hóa đơn bán</a:t>
          </a:r>
          <a:endParaRPr lang="en-US" sz="2200" kern="1200" dirty="0"/>
        </a:p>
      </dsp:txBody>
      <dsp:txXfrm>
        <a:off x="3370726" y="3524120"/>
        <a:ext cx="1782721" cy="799680"/>
      </dsp:txXfrm>
    </dsp:sp>
    <dsp:sp modelId="{6F2316A0-E02B-4022-BB99-B5D1126E4C35}">
      <dsp:nvSpPr>
        <dsp:cNvPr id="0" name=""/>
        <dsp:cNvSpPr/>
      </dsp:nvSpPr>
      <dsp:spPr>
        <a:xfrm>
          <a:off x="3236225" y="4550535"/>
          <a:ext cx="2029112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dirty="0" smtClean="0"/>
            <a:t>Quản lý bình luận SP</a:t>
          </a:r>
          <a:endParaRPr lang="en-US" sz="2300" kern="1200" dirty="0"/>
        </a:p>
      </dsp:txBody>
      <dsp:txXfrm>
        <a:off x="3270714" y="4585024"/>
        <a:ext cx="1960134" cy="637542"/>
      </dsp:txXfrm>
    </dsp:sp>
    <dsp:sp modelId="{639032B3-F547-4CC0-A607-0E608AE407CA}">
      <dsp:nvSpPr>
        <dsp:cNvPr id="0" name=""/>
        <dsp:cNvSpPr/>
      </dsp:nvSpPr>
      <dsp:spPr>
        <a:xfrm>
          <a:off x="6054558" y="887942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Người dùng</a:t>
          </a:r>
          <a:endParaRPr lang="en-US" sz="2200" kern="1200" dirty="0"/>
        </a:p>
      </dsp:txBody>
      <dsp:txXfrm>
        <a:off x="6089047" y="922431"/>
        <a:ext cx="1344063" cy="637542"/>
      </dsp:txXfrm>
    </dsp:sp>
    <dsp:sp modelId="{BF834976-46F8-44CD-8565-585D52C275A6}">
      <dsp:nvSpPr>
        <dsp:cNvPr id="0" name=""/>
        <dsp:cNvSpPr/>
      </dsp:nvSpPr>
      <dsp:spPr>
        <a:xfrm>
          <a:off x="5778066" y="1764110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Xem sản phẩm</a:t>
          </a:r>
          <a:endParaRPr lang="en-US" sz="2200" kern="1200" dirty="0"/>
        </a:p>
      </dsp:txBody>
      <dsp:txXfrm>
        <a:off x="5812555" y="1798599"/>
        <a:ext cx="1344063" cy="637542"/>
      </dsp:txXfrm>
    </dsp:sp>
    <dsp:sp modelId="{FE5E4057-361D-4A65-8DE1-6491764930EF}">
      <dsp:nvSpPr>
        <dsp:cNvPr id="0" name=""/>
        <dsp:cNvSpPr/>
      </dsp:nvSpPr>
      <dsp:spPr>
        <a:xfrm>
          <a:off x="5778066" y="2591858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Đặt hàng theo nhu cầu</a:t>
          </a:r>
          <a:endParaRPr lang="en-US" sz="2200" kern="1200" dirty="0"/>
        </a:p>
      </dsp:txBody>
      <dsp:txXfrm>
        <a:off x="5812555" y="2626347"/>
        <a:ext cx="1344063" cy="637542"/>
      </dsp:txXfrm>
    </dsp:sp>
    <dsp:sp modelId="{009CE102-A7BA-4328-81FD-E6DC1159ADE4}">
      <dsp:nvSpPr>
        <dsp:cNvPr id="0" name=""/>
        <dsp:cNvSpPr/>
      </dsp:nvSpPr>
      <dsp:spPr>
        <a:xfrm>
          <a:off x="5778066" y="3480859"/>
          <a:ext cx="1413041" cy="706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Đặt hàng</a:t>
          </a:r>
          <a:endParaRPr lang="en-US" sz="2200" kern="1200" dirty="0"/>
        </a:p>
      </dsp:txBody>
      <dsp:txXfrm>
        <a:off x="5812555" y="3515348"/>
        <a:ext cx="1344063" cy="637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EE6E6-808B-4F91-9383-872AFE559AA3}">
      <dsp:nvSpPr>
        <dsp:cNvPr id="0" name=""/>
        <dsp:cNvSpPr/>
      </dsp:nvSpPr>
      <dsp:spPr>
        <a:xfrm>
          <a:off x="3047999" y="591"/>
          <a:ext cx="4572000" cy="2305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nhập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ký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tài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khoản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Hiển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thị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chi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tiết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trong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trang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dùng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Thêm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vào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giỏ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hàng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in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hóa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đơn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của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khách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hàng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bình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luận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</dsp:txBody>
      <dsp:txXfrm>
        <a:off x="3047999" y="288772"/>
        <a:ext cx="3707458" cy="1729083"/>
      </dsp:txXfrm>
    </dsp:sp>
    <dsp:sp modelId="{2B5BEB62-7CE4-4BB3-A00D-CC021E72F440}">
      <dsp:nvSpPr>
        <dsp:cNvPr id="0" name=""/>
        <dsp:cNvSpPr/>
      </dsp:nvSpPr>
      <dsp:spPr>
        <a:xfrm>
          <a:off x="0" y="591"/>
          <a:ext cx="3048000" cy="2305445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Trang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người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dùng</a:t>
          </a:r>
          <a:endParaRPr lang="en-US" sz="4800" kern="1200" dirty="0"/>
        </a:p>
      </dsp:txBody>
      <dsp:txXfrm>
        <a:off x="112543" y="113134"/>
        <a:ext cx="2822914" cy="2080359"/>
      </dsp:txXfrm>
    </dsp:sp>
    <dsp:sp modelId="{71828C81-8C19-42D5-A645-50FABD9F2787}">
      <dsp:nvSpPr>
        <dsp:cNvPr id="0" name=""/>
        <dsp:cNvSpPr/>
      </dsp:nvSpPr>
      <dsp:spPr>
        <a:xfrm>
          <a:off x="3047999" y="2536580"/>
          <a:ext cx="4572000" cy="2305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6663721"/>
            <a:satOff val="17761"/>
            <a:lumOff val="-526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6663721"/>
              <a:satOff val="17761"/>
              <a:lumOff val="-5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Chức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đăng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nhập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lý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sản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phẩm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dùng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,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hóa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đơn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và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lý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bình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luận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Phân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quyền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cho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người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quản</a:t>
          </a:r>
          <a:r>
            <a:rPr lang="en-US" sz="1700" kern="1200" dirty="0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 </a:t>
          </a:r>
          <a:r>
            <a:rPr lang="en-US" sz="1700" kern="1200" dirty="0" err="1" smtClean="0">
              <a:solidFill>
                <a:schemeClr val="bg1">
                  <a:lumMod val="50000"/>
                </a:schemeClr>
              </a:solidFill>
              <a:latin typeface="+mj-lt"/>
              <a:cs typeface="Times" panose="02020603050405020304" pitchFamily="18" charset="0"/>
            </a:rPr>
            <a:t>trị</a:t>
          </a:r>
          <a:endParaRPr lang="en-US" sz="1700" kern="1200" dirty="0">
            <a:solidFill>
              <a:schemeClr val="bg1">
                <a:lumMod val="50000"/>
              </a:schemeClr>
            </a:solidFill>
            <a:latin typeface="+mj-lt"/>
          </a:endParaRPr>
        </a:p>
      </dsp:txBody>
      <dsp:txXfrm>
        <a:off x="3047999" y="2824761"/>
        <a:ext cx="3707458" cy="1729083"/>
      </dsp:txXfrm>
    </dsp:sp>
    <dsp:sp modelId="{F871D278-8C0F-4A89-BE68-77147A7A045C}">
      <dsp:nvSpPr>
        <dsp:cNvPr id="0" name=""/>
        <dsp:cNvSpPr/>
      </dsp:nvSpPr>
      <dsp:spPr>
        <a:xfrm>
          <a:off x="0" y="2536580"/>
          <a:ext cx="3048000" cy="2305445"/>
        </a:xfrm>
        <a:prstGeom prst="roundRect">
          <a:avLst/>
        </a:prstGeom>
        <a:gradFill rotWithShape="0">
          <a:gsLst>
            <a:gs pos="0">
              <a:schemeClr val="accent5">
                <a:hueOff val="6069933"/>
                <a:satOff val="35576"/>
                <a:lumOff val="-28628"/>
                <a:alphaOff val="0"/>
                <a:shade val="51000"/>
                <a:satMod val="130000"/>
              </a:schemeClr>
            </a:gs>
            <a:gs pos="80000">
              <a:schemeClr val="accent5">
                <a:hueOff val="6069933"/>
                <a:satOff val="35576"/>
                <a:lumOff val="-2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6069933"/>
                <a:satOff val="35576"/>
                <a:lumOff val="-2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Trang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quản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trị</a:t>
          </a:r>
          <a:endParaRPr lang="en-US" sz="4800" kern="1200" dirty="0"/>
        </a:p>
      </dsp:txBody>
      <dsp:txXfrm>
        <a:off x="112543" y="2649123"/>
        <a:ext cx="2822914" cy="208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400" y="533400"/>
            <a:ext cx="8991600" cy="4343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8" descr="https://scontent.fsgn2-2.fna.fbcdn.net/v/t1.15752-9/35403544_1101284536686439_4151021849326649344_n.png?_nc_cat=0&amp;_nc_eui2=AeEtoPgPYtUMc41Imv0kaRooBeo7I0LUvNLeV5WZ4RRcTEYn4RapueQQTN2ivd8UR6cgTTIjTNzeslIVxeA-I6xl0zVKbwoQlY9zIm7wyOOLGw&amp;oh=0aa25afc7570c5267e82b4e90bede51f&amp;oe=5BC22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5" y="1066800"/>
            <a:ext cx="7699809" cy="201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95" y="4021016"/>
            <a:ext cx="8305799" cy="457200"/>
          </a:xfrm>
        </p:spPr>
        <p:txBody>
          <a:bodyPr/>
          <a:lstStyle/>
          <a:p>
            <a:pPr marL="0" indent="0"/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Đề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tài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Website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kính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mắt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909" y="5152292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: Chu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Giảng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: </a:t>
            </a:r>
            <a:r>
              <a:rPr lang="en-US" sz="2000" dirty="0" err="1" smtClean="0"/>
              <a:t>Ts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An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725209" y="6324600"/>
            <a:ext cx="1444191" cy="5334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5282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73" y="1063337"/>
            <a:ext cx="8153400" cy="5181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hóa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đơn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3311"/>
            <a:ext cx="7638473" cy="388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45" y="1653311"/>
            <a:ext cx="7638473" cy="38861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72400" y="6385792"/>
            <a:ext cx="1371600" cy="472208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Verdana" pitchFamily="34" charset="0"/>
              </a:rPr>
              <a:t>10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9100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54993"/>
            <a:ext cx="7543800" cy="431720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74940" y="6376986"/>
            <a:ext cx="1371600" cy="481013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Verdana" pitchFamily="34" charset="0"/>
              </a:rPr>
              <a:t>11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599"/>
            <a:ext cx="7696200" cy="428815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7772400" y="6383654"/>
            <a:ext cx="1371600" cy="474345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12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382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7772400" y="6340474"/>
            <a:ext cx="1371600" cy="517525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13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599"/>
            <a:ext cx="7467600" cy="44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598"/>
            <a:ext cx="7467600" cy="44196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72400" y="6362700"/>
            <a:ext cx="1371600" cy="4953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14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95300"/>
            <a:ext cx="84582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599"/>
            <a:ext cx="8153400" cy="37338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72400" y="6375400"/>
            <a:ext cx="1371600" cy="4826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16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"/>
            <a:ext cx="83058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153400" cy="3733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7762240" y="6362700"/>
            <a:ext cx="1371600" cy="4953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15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533400" y="6858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Kết luận!</a:t>
            </a:r>
            <a:endParaRPr lang="en-US" sz="5400" b="1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Chương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trình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đã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được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chạy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thử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nghiệm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trên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cơ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sở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dữ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liệu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thử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nghiệm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cho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ra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kết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quả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thành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công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các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chức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năng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trong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hệ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thống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hoạt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động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ổn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định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đáp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ứng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nhu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cầu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cơ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bản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trong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các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nghiệp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vụ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quản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lý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website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bán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kính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Trong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tương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lai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sẽ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tiếp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tục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học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hỏi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trau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dồi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bản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thân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để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thêm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thật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kiến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thức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kĩ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năng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kinh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nghiệm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để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chương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trình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đáp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ứng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được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nhu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cầu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sát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với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thực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tế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hơn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nữa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Trong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chương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trình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nếu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gì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sai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sót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mong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hội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đồng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góp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ý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để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cải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thiện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chương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trình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tốt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hơn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xin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chân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thành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cảm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ơn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!</a:t>
            </a:r>
            <a:endParaRPr lang="vi-VN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462520" y="5791200"/>
            <a:ext cx="1676400" cy="462513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Verdana" pitchFamily="34" charset="0"/>
              </a:rPr>
              <a:t>17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7216"/>
            <a:ext cx="7315200" cy="457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bày</a:t>
            </a:r>
            <a:endParaRPr lang="en-US" sz="2400" dirty="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633787" y="1717494"/>
            <a:ext cx="43513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Yêu cầu bài toán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335463" y="2365171"/>
            <a:ext cx="41989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Chức năng hệ thống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586037" y="3051415"/>
            <a:ext cx="43513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Mô hình dữ liệu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642827" y="3752792"/>
            <a:ext cx="4294548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Ngôn ngữ cài đặt và hệ quản trị CSDL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4335463" y="4429907"/>
            <a:ext cx="41989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Những tính năng đã hoàn thiện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63687" y="3221251"/>
            <a:ext cx="2992437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vi-VN" sz="4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Nội dung</a:t>
            </a:r>
            <a:endParaRPr lang="en-US" sz="44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33787" y="5082370"/>
            <a:ext cx="43513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 b="1" i="1" dirty="0" smtClean="0">
                <a:solidFill>
                  <a:srgbClr val="0A2068"/>
                </a:solidFill>
                <a:latin typeface="+mn-lt"/>
                <a:cs typeface="+mn-cs"/>
              </a:rPr>
              <a:t>Một số giao diện nghiệp vụ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777480" y="6324600"/>
            <a:ext cx="1371600" cy="5334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2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Về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phía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người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dùng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Về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phía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người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quản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trị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      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endParaRPr lang="en-US" dirty="0"/>
          </a:p>
          <a:p>
            <a:pPr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777480" y="6324600"/>
            <a:ext cx="1371600" cy="5334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3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5200" cy="457200"/>
          </a:xfrm>
        </p:spPr>
        <p:txBody>
          <a:bodyPr/>
          <a:lstStyle/>
          <a:p>
            <a:r>
              <a:rPr lang="vi-VN" dirty="0" smtClean="0"/>
              <a:t>Chức năng hệ thống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55588752"/>
              </p:ext>
            </p:extLst>
          </p:nvPr>
        </p:nvGraphicFramePr>
        <p:xfrm>
          <a:off x="838200" y="990600"/>
          <a:ext cx="7467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7772400" y="6400800"/>
            <a:ext cx="1371600" cy="457200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4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56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96009"/>
            <a:ext cx="7315200" cy="457200"/>
          </a:xfrm>
        </p:spPr>
        <p:txBody>
          <a:bodyPr/>
          <a:lstStyle/>
          <a:p>
            <a:r>
              <a:rPr lang="vi-VN" dirty="0" smtClean="0"/>
              <a:t>Mô hình dữ liệu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772400" y="6356977"/>
            <a:ext cx="1371600" cy="501023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5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008297"/>
            <a:ext cx="7824651" cy="52401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823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 rot="1837855">
            <a:off x="2337495" y="1749185"/>
            <a:ext cx="5027579" cy="4770441"/>
            <a:chOff x="2132" y="1152"/>
            <a:chExt cx="2620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 rot="19762145">
              <a:off x="2326" y="1375"/>
              <a:ext cx="985" cy="6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vi-VN" sz="2400" b="1" dirty="0" smtClean="0">
                  <a:solidFill>
                    <a:srgbClr val="FFFFFF"/>
                  </a:solidFill>
                  <a:latin typeface="Arial" charset="0"/>
                </a:rPr>
                <a:t>BACKEND</a:t>
              </a:r>
              <a:endParaRPr lang="en-US" sz="2400" b="1" dirty="0">
                <a:solidFill>
                  <a:srgbClr val="FFFFFF"/>
                </a:solidFill>
                <a:latin typeface="Arial" charset="0"/>
              </a:endParaRPr>
            </a:p>
            <a:p>
              <a:pPr algn="ctr" eaLnBrk="0" hangingPunct="0"/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Sử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dụng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ngôn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ngữ</a:t>
              </a:r>
              <a:endParaRPr lang="en-US" sz="1600" dirty="0" smtClean="0">
                <a:solidFill>
                  <a:srgbClr val="FFFFFF"/>
                </a:solidFill>
                <a:latin typeface="Arial" charset="0"/>
              </a:endParaRPr>
            </a:p>
            <a:p>
              <a:pPr algn="ctr" eaLnBrk="0" hangingPunct="0"/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Lập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trình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PHP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theo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mô</a:t>
              </a:r>
              <a:r>
                <a:rPr lang="en-US" sz="160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Arial" charset="0"/>
                </a:rPr>
                <a:t>hình</a:t>
              </a:r>
              <a:r>
                <a:rPr lang="en-US" sz="1600" smtClean="0">
                  <a:solidFill>
                    <a:srgbClr val="FFFFFF"/>
                  </a:solidFill>
                  <a:latin typeface="Arial" charset="0"/>
                </a:rPr>
                <a:t> MVC </a:t>
              </a:r>
              <a:endParaRPr 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 rot="19762145">
              <a:off x="3386" y="2047"/>
              <a:ext cx="1136" cy="7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vi-VN" sz="2400" b="1" dirty="0" smtClean="0">
                  <a:solidFill>
                    <a:srgbClr val="FFFFFF"/>
                  </a:solidFill>
                  <a:latin typeface="Arial" charset="0"/>
                </a:rPr>
                <a:t>FRONTEND</a:t>
              </a:r>
              <a:endParaRPr lang="en-US" sz="2400" b="1" dirty="0">
                <a:solidFill>
                  <a:srgbClr val="FFFFFF"/>
                </a:solidFill>
                <a:latin typeface="Arial" charset="0"/>
              </a:endParaRPr>
            </a:p>
            <a:p>
              <a:pPr algn="ctr" eaLnBrk="0" hangingPunct="0"/>
              <a:r>
                <a:rPr lang="en-US" sz="1600" dirty="0" err="1" smtClean="0">
                  <a:latin typeface="+mj-lt"/>
                  <a:cs typeface="Times New Roman" panose="02020603050405020304" pitchFamily="18" charset="0"/>
                </a:rPr>
                <a:t>Sử</a:t>
              </a: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+mj-lt"/>
                  <a:cs typeface="Times New Roman" panose="02020603050405020304" pitchFamily="18" charset="0"/>
                </a:rPr>
                <a:t>dụng</a:t>
              </a: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 framework </a:t>
              </a:r>
              <a:r>
                <a:rPr lang="en-US" sz="1600" dirty="0" err="1">
                  <a:latin typeface="+mj-lt"/>
                  <a:cs typeface="Times New Roman" panose="02020603050405020304" pitchFamily="18" charset="0"/>
                </a:rPr>
                <a:t>jquery</a:t>
              </a:r>
              <a:r>
                <a:rPr lang="en-US" sz="1600" dirty="0">
                  <a:latin typeface="+mj-lt"/>
                  <a:cs typeface="Times New Roman" panose="02020603050405020304" pitchFamily="18" charset="0"/>
                </a:rPr>
                <a:t> </a:t>
              </a:r>
              <a:endParaRPr lang="en-US" sz="1600" dirty="0" smtClean="0">
                <a:latin typeface="+mj-lt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en-US" sz="1600" dirty="0" err="1" smtClean="0">
                  <a:latin typeface="+mj-lt"/>
                  <a:cs typeface="Times New Roman" panose="02020603050405020304" pitchFamily="18" charset="0"/>
                </a:rPr>
                <a:t>và</a:t>
              </a: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+mj-lt"/>
                  <a:cs typeface="Times New Roman" panose="02020603050405020304" pitchFamily="18" charset="0"/>
                </a:rPr>
                <a:t>javascrip</a:t>
              </a:r>
              <a:endParaRPr lang="en-US" sz="1600" dirty="0">
                <a:latin typeface="+mj-lt"/>
                <a:cs typeface="Times New Roman" panose="02020603050405020304" pitchFamily="18" charset="0"/>
              </a:endParaRPr>
            </a:p>
            <a:p>
              <a:pPr algn="ctr" eaLnBrk="0" hangingPunct="0"/>
              <a:endParaRPr lang="en-US" sz="1400" dirty="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 rot="19762145">
              <a:off x="2312" y="2746"/>
              <a:ext cx="1183" cy="6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vi-VN" sz="2400" b="1" dirty="0" smtClean="0">
                  <a:solidFill>
                    <a:srgbClr val="FFFFFF"/>
                  </a:solidFill>
                  <a:latin typeface="Arial" charset="0"/>
                </a:rPr>
                <a:t>HỆ QUẢN TRỊ </a:t>
              </a:r>
            </a:p>
            <a:p>
              <a:pPr algn="ctr" eaLnBrk="0" hangingPunct="0"/>
              <a:r>
                <a:rPr lang="vi-VN" sz="2400" b="1" dirty="0" smtClean="0">
                  <a:solidFill>
                    <a:srgbClr val="FFFFFF"/>
                  </a:solidFill>
                  <a:latin typeface="Arial" charset="0"/>
                </a:rPr>
                <a:t>CSDL</a:t>
              </a:r>
            </a:p>
            <a:p>
              <a:pPr algn="ctr" eaLnBrk="0" hangingPunct="0"/>
              <a:r>
                <a:rPr lang="en-US" sz="1600" dirty="0" err="1">
                  <a:latin typeface="+mj-lt"/>
                  <a:cs typeface="Times New Roman" panose="02020603050405020304" pitchFamily="18" charset="0"/>
                </a:rPr>
                <a:t>M</a:t>
              </a:r>
              <a:r>
                <a:rPr lang="en-US" sz="1600" dirty="0" err="1" smtClean="0">
                  <a:latin typeface="+mj-lt"/>
                  <a:cs typeface="Times New Roman" panose="02020603050405020304" pitchFamily="18" charset="0"/>
                </a:rPr>
                <a:t>ysql</a:t>
              </a:r>
              <a:endParaRPr lang="en-US" sz="1600" dirty="0">
                <a:latin typeface="+mj-lt"/>
                <a:cs typeface="Times New Roman" panose="02020603050405020304" pitchFamily="18" charset="0"/>
              </a:endParaRPr>
            </a:p>
            <a:p>
              <a:pPr algn="ctr" eaLnBrk="0" hangingPunct="0"/>
              <a:endParaRPr lang="en-US" sz="1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62" y="357015"/>
            <a:ext cx="7793641" cy="457200"/>
          </a:xfrm>
        </p:spPr>
        <p:txBody>
          <a:bodyPr/>
          <a:lstStyle/>
          <a:p>
            <a:pPr eaLnBrk="1" hangingPunct="1"/>
            <a:r>
              <a:rPr lang="vi-VN" sz="3100" dirty="0" smtClean="0"/>
              <a:t>Ngôn </a:t>
            </a:r>
            <a:r>
              <a:rPr lang="vi-VN" sz="3100" dirty="0" smtClean="0"/>
              <a:t>ngữ sử dụng và hệ quản trị CSDL</a:t>
            </a:r>
            <a:endParaRPr lang="en-US" sz="3100" dirty="0" smtClean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7772400" y="6370617"/>
            <a:ext cx="1371600" cy="462513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6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91" y="533400"/>
            <a:ext cx="8153400" cy="457200"/>
          </a:xfrm>
        </p:spPr>
        <p:txBody>
          <a:bodyPr/>
          <a:lstStyle/>
          <a:p>
            <a:r>
              <a:rPr lang="en-US" sz="3300" dirty="0" err="1" smtClean="0"/>
              <a:t>Các</a:t>
            </a:r>
            <a:r>
              <a:rPr lang="en-US" sz="3300" dirty="0" smtClean="0"/>
              <a:t> </a:t>
            </a:r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đã</a:t>
            </a:r>
            <a:r>
              <a:rPr lang="en-US" sz="3300" dirty="0" smtClean="0"/>
              <a:t> </a:t>
            </a:r>
            <a:r>
              <a:rPr lang="en-US" sz="3300" dirty="0" err="1" smtClean="0"/>
              <a:t>hoàn</a:t>
            </a:r>
            <a:r>
              <a:rPr lang="en-US" sz="3300" dirty="0" smtClean="0"/>
              <a:t> </a:t>
            </a:r>
            <a:r>
              <a:rPr lang="en-US" sz="3300" dirty="0" err="1" smtClean="0"/>
              <a:t>thiện</a:t>
            </a:r>
            <a:endParaRPr lang="en-US" sz="33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77784"/>
              </p:ext>
            </p:extLst>
          </p:nvPr>
        </p:nvGraphicFramePr>
        <p:xfrm>
          <a:off x="914400" y="1219200"/>
          <a:ext cx="7620000" cy="484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7772400" y="6395487"/>
            <a:ext cx="1371600" cy="462513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7</a:t>
            </a:r>
            <a:endParaRPr lang="en-US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3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Hiển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chi </a:t>
            </a:r>
            <a:r>
              <a:rPr lang="en-US" dirty="0" err="1" smtClean="0">
                <a:solidFill>
                  <a:schemeClr val="tx1"/>
                </a:solidFill>
              </a:rPr>
              <a:t>tiết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6200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82" y="1858818"/>
            <a:ext cx="7650018" cy="3886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72400" y="6324602"/>
            <a:ext cx="1371600" cy="505458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8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4" y="412173"/>
            <a:ext cx="8382000" cy="457200"/>
          </a:xfrm>
        </p:spPr>
        <p:txBody>
          <a:bodyPr/>
          <a:lstStyle/>
          <a:p>
            <a:r>
              <a:rPr lang="en-US" sz="3300" dirty="0" err="1" smtClean="0"/>
              <a:t>Chức</a:t>
            </a:r>
            <a:r>
              <a:rPr lang="en-US" sz="3300" dirty="0" smtClean="0"/>
              <a:t> </a:t>
            </a:r>
            <a:r>
              <a:rPr lang="en-US" sz="3300" dirty="0" err="1" smtClean="0"/>
              <a:t>năng</a:t>
            </a:r>
            <a:r>
              <a:rPr lang="en-US" sz="3300" dirty="0" smtClean="0"/>
              <a:t> </a:t>
            </a:r>
            <a:r>
              <a:rPr lang="en-US" sz="3300" dirty="0" err="1" smtClean="0"/>
              <a:t>chính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chương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trình</a:t>
            </a:r>
            <a:endParaRPr lang="vi-V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thêm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75438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7543800" cy="3886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7788564" y="6375400"/>
            <a:ext cx="1371600" cy="465137"/>
          </a:xfrm>
          <a:prstGeom prst="round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itchFamily="34" charset="0"/>
              </a:rPr>
              <a:t>9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583</Words>
  <Application>Microsoft Office PowerPoint</Application>
  <PresentationFormat>On-screen Show (4:3)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</vt:lpstr>
      <vt:lpstr>Times New Roman</vt:lpstr>
      <vt:lpstr>Verdana</vt:lpstr>
      <vt:lpstr>Wingdings</vt:lpstr>
      <vt:lpstr>Chủ đề của Office</vt:lpstr>
      <vt:lpstr>cdb2004218d</vt:lpstr>
      <vt:lpstr>Đề tài        Xây dựng Website bán kính mắt </vt:lpstr>
      <vt:lpstr>Nội dung trình bày</vt:lpstr>
      <vt:lpstr>Yêu cầu bài toán</vt:lpstr>
      <vt:lpstr>Chức năng hệ thống</vt:lpstr>
      <vt:lpstr>Mô hình dữ liệu</vt:lpstr>
      <vt:lpstr>Ngôn ngữ sử dụng và hệ quản trị CSDL</vt:lpstr>
      <vt:lpstr>Các chức năng chính đã hoàn thiện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Chức năng chính trong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duong chu</cp:lastModifiedBy>
  <cp:revision>59</cp:revision>
  <dcterms:created xsi:type="dcterms:W3CDTF">2013-03-30T05:37:07Z</dcterms:created>
  <dcterms:modified xsi:type="dcterms:W3CDTF">2018-06-17T10:04:42Z</dcterms:modified>
</cp:coreProperties>
</file>