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8662-FB53-468D-BDEA-88F87A016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FC4BB-D581-413D-BD9C-C523E641C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AA8F-0B2F-41D5-BD7B-569FF09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25F8-FD30-461C-B25B-069C92D9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1A0F-FA14-492F-8299-04A5C4DC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B4AF-3DDB-4D67-8D85-B9D5512F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A10FF-2B2E-4071-B3C8-1F8AE9D7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DB9F-A1CA-4783-BB2E-53D10F1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09CC-4CE5-48D4-A80D-01A9B807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CF88-5624-4A89-AE03-7AF250AB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09027-5BE5-4A2D-BEF4-67074548A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F0BAD-F287-4AF9-B444-78152B4E8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0785-8B99-41A4-80CA-151B6CF4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3FFC-5259-4615-9327-5A16991E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1D66-185C-458E-AD50-2130078E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20C2-2628-48BD-99C8-F6999CE8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4BF0-6D0B-474B-9BAC-E803E656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F207-06D8-429C-B165-150C7DAD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2E9C-5F21-4198-A66A-3C04772C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FDB4-62ED-4EE8-A08A-510CAD63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32B9-60BB-4117-872B-FC003A12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67B7-6E02-46A1-A3B0-7C6E2747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3135-CCC9-46DF-BEC3-33CEEA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5021-97E2-40F4-822E-599DF10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0AE6-983D-47E0-9399-534B9E2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9114-5E32-4F6E-AD4D-81A0378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93FA-7220-4B80-A609-8993DDD89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67A0E-B414-47AB-B570-645E2F24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8147-E26F-48EC-807A-96BA8E71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09D1C-1203-462F-9FFB-58F28D6B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E24E-5C3A-41C7-B0C3-138A40FE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D2A-0595-44D0-A305-FC7925C3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26AC-94B1-404E-AE25-4D5C5F5A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DE1A0-9C55-4ACA-85EB-0D2CEB2D9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B6C95-EC50-408E-A629-1EA3F37AD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72CF0-22D8-46DC-BF54-D61116558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E2409-54F1-4AB0-B6F5-2578C5AE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7733C-F3E2-4F75-8030-D335FD29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FE90C-1D6F-4E53-9CD2-2C567448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7186-2A41-4D25-8A69-0EFFDBC1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47502-061B-4091-B187-83981D14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51E98-2E43-4977-B737-71C586C7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C894-BAB4-4E04-AD30-69DF3BB4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DE4FE-9DD4-463B-88B2-2AF6CFB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4BC19-88CA-4533-8226-157BFE4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9B78-1717-47A7-9EBC-314FDB03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2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A498-95FB-4BDD-A33F-7485933F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5F2A-9411-436E-9459-11BB49AF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E527-5205-4871-A0A1-F69A97D72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7156A-F297-47F8-A128-D5B5087C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12F4-1CD0-4DDB-ADCE-715E0553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38BC-4DFC-4E2A-BAE4-2F26E98A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CC7-3798-4F28-8C90-33376BCE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6C9E0-946A-461C-91C7-16769658C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5C836-5772-4E80-8BE2-9792E10A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90BE2-F9CD-4E19-9533-8A970BCB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35E13-902E-476F-8FD7-6241F8C1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DE595-0833-4487-A270-CE35B62B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57BB5-25CB-470B-83CF-65FF9991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70013-A033-44A7-80F1-8ECB2055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36E6-BCEB-499B-AA85-7D0600EE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7304-FAB1-4859-B695-8F539DF592E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C89E-D7D7-468B-ADF4-F9E70FD5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9660-6112-45C6-8B33-B7DAB9127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F9B8-5719-4169-877D-E0F909E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95CF-0B90-4E9A-BC82-8C7C43AD3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หน้าปกเพื่อทดสอบ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4DFF-6BAA-4DD3-A9E2-9DAE8E543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จัดทำโดยนายพสธร พลอยแก้ว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3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EF15-F2FA-438A-8E68-80424AD5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เนื้อหา1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8999-5E08-4740-8BE4-A986C6D0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/>
              <a:t>เนื้อหาย่อยเพื่อเป็นตัวอย่างเท่านั้น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หน้าปกเพื่อทดสอบ</vt:lpstr>
      <vt:lpstr>เนื้อหา1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หน้าปกเพื่อทดสอบ</dc:title>
  <dc:creator>5907101008 Posathorn Ploykaew</dc:creator>
  <cp:lastModifiedBy>5907101008 Posathorn Ploykaew</cp:lastModifiedBy>
  <cp:revision>1</cp:revision>
  <dcterms:created xsi:type="dcterms:W3CDTF">2020-12-30T07:13:25Z</dcterms:created>
  <dcterms:modified xsi:type="dcterms:W3CDTF">2020-12-30T07:14:04Z</dcterms:modified>
</cp:coreProperties>
</file>