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3" r:id="rId10"/>
    <p:sldId id="274" r:id="rId11"/>
    <p:sldId id="272" r:id="rId12"/>
    <p:sldId id="275" r:id="rId13"/>
    <p:sldId id="276" r:id="rId14"/>
    <p:sldId id="277" r:id="rId15"/>
    <p:sldId id="278" r:id="rId16"/>
    <p:sldId id="279" r:id="rId17"/>
    <p:sldId id="280" r:id="rId18"/>
    <p:sldId id="266" r:id="rId19"/>
    <p:sldId id="265" r:id="rId20"/>
    <p:sldId id="281" r:id="rId21"/>
    <p:sldId id="282" r:id="rId22"/>
    <p:sldId id="283" r:id="rId23"/>
    <p:sldId id="284" r:id="rId24"/>
    <p:sldId id="267" r:id="rId25"/>
    <p:sldId id="269" r:id="rId26"/>
    <p:sldId id="270" r:id="rId27"/>
    <p:sldId id="271" r:id="rId2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F1F1F1"/>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80" autoAdjust="0"/>
    <p:restoredTop sz="94660"/>
  </p:normalViewPr>
  <p:slideViewPr>
    <p:cSldViewPr snapToGrid="0" showGuides="1">
      <p:cViewPr varScale="1">
        <p:scale>
          <a:sx n="82" d="100"/>
          <a:sy n="82" d="100"/>
        </p:scale>
        <p:origin x="108" y="324"/>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9308D76-B517-40E1-ADD5-0503988DDAD8}"/>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D9D594AA-33B8-44B4-B206-F5F76307B2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294B1DBE-2742-4127-9E9D-A80B2AFD1698}"/>
              </a:ext>
            </a:extLst>
          </p:cNvPr>
          <p:cNvSpPr>
            <a:spLocks noGrp="1"/>
          </p:cNvSpPr>
          <p:nvPr>
            <p:ph type="dt" sz="half" idx="10"/>
          </p:nvPr>
        </p:nvSpPr>
        <p:spPr/>
        <p:txBody>
          <a:bodyPr/>
          <a:lstStyle/>
          <a:p>
            <a:fld id="{A32AC142-A87A-418E-8CDD-ECF47858132A}" type="datetimeFigureOut">
              <a:rPr lang="vi-VN" smtClean="0"/>
              <a:t>27/10/2022</a:t>
            </a:fld>
            <a:endParaRPr lang="vi-VN"/>
          </a:p>
        </p:txBody>
      </p:sp>
      <p:sp>
        <p:nvSpPr>
          <p:cNvPr id="5" name="Chỗ dành sẵn cho Chân trang 4">
            <a:extLst>
              <a:ext uri="{FF2B5EF4-FFF2-40B4-BE49-F238E27FC236}">
                <a16:creationId xmlns:a16="http://schemas.microsoft.com/office/drawing/2014/main" id="{D0FD971C-D31D-476A-B347-5F9A987AB641}"/>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6BD92E3C-E31D-4C09-B7A8-C98C21C9A830}"/>
              </a:ext>
            </a:extLst>
          </p:cNvPr>
          <p:cNvSpPr>
            <a:spLocks noGrp="1"/>
          </p:cNvSpPr>
          <p:nvPr>
            <p:ph type="sldNum" sz="quarter" idx="12"/>
          </p:nvPr>
        </p:nvSpPr>
        <p:spPr/>
        <p:txBody>
          <a:bodyPr/>
          <a:lstStyle/>
          <a:p>
            <a:fld id="{3BB049F9-9F4A-4589-B966-4C6C95754577}" type="slidenum">
              <a:rPr lang="vi-VN" smtClean="0"/>
              <a:t>‹#›</a:t>
            </a:fld>
            <a:endParaRPr lang="vi-VN"/>
          </a:p>
        </p:txBody>
      </p:sp>
    </p:spTree>
    <p:extLst>
      <p:ext uri="{BB962C8B-B14F-4D97-AF65-F5344CB8AC3E}">
        <p14:creationId xmlns:p14="http://schemas.microsoft.com/office/powerpoint/2010/main" val="2931264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AFA80F-B53B-4F81-9748-6ED1370796A2}"/>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1A414204-358C-4729-BFBE-DBEC69BD8041}"/>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5923EB99-3B92-4C92-854A-872804668F5C}"/>
              </a:ext>
            </a:extLst>
          </p:cNvPr>
          <p:cNvSpPr>
            <a:spLocks noGrp="1"/>
          </p:cNvSpPr>
          <p:nvPr>
            <p:ph type="dt" sz="half" idx="10"/>
          </p:nvPr>
        </p:nvSpPr>
        <p:spPr/>
        <p:txBody>
          <a:bodyPr/>
          <a:lstStyle/>
          <a:p>
            <a:fld id="{A32AC142-A87A-418E-8CDD-ECF47858132A}" type="datetimeFigureOut">
              <a:rPr lang="vi-VN" smtClean="0"/>
              <a:t>27/10/2022</a:t>
            </a:fld>
            <a:endParaRPr lang="vi-VN"/>
          </a:p>
        </p:txBody>
      </p:sp>
      <p:sp>
        <p:nvSpPr>
          <p:cNvPr id="5" name="Chỗ dành sẵn cho Chân trang 4">
            <a:extLst>
              <a:ext uri="{FF2B5EF4-FFF2-40B4-BE49-F238E27FC236}">
                <a16:creationId xmlns:a16="http://schemas.microsoft.com/office/drawing/2014/main" id="{26513819-E3FD-440A-9157-8265BE981F62}"/>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96EA89BD-B498-4301-8CD0-C1FE321FCAB4}"/>
              </a:ext>
            </a:extLst>
          </p:cNvPr>
          <p:cNvSpPr>
            <a:spLocks noGrp="1"/>
          </p:cNvSpPr>
          <p:nvPr>
            <p:ph type="sldNum" sz="quarter" idx="12"/>
          </p:nvPr>
        </p:nvSpPr>
        <p:spPr/>
        <p:txBody>
          <a:bodyPr/>
          <a:lstStyle/>
          <a:p>
            <a:fld id="{3BB049F9-9F4A-4589-B966-4C6C95754577}" type="slidenum">
              <a:rPr lang="vi-VN" smtClean="0"/>
              <a:t>‹#›</a:t>
            </a:fld>
            <a:endParaRPr lang="vi-VN"/>
          </a:p>
        </p:txBody>
      </p:sp>
    </p:spTree>
    <p:extLst>
      <p:ext uri="{BB962C8B-B14F-4D97-AF65-F5344CB8AC3E}">
        <p14:creationId xmlns:p14="http://schemas.microsoft.com/office/powerpoint/2010/main" val="123200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E9C00EF1-5F23-4537-B5CC-632AEC227692}"/>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F6FE77AD-415B-4618-BAE6-10137C1DF50A}"/>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B58726C6-67F1-47BC-BAA2-FA1DF25D1406}"/>
              </a:ext>
            </a:extLst>
          </p:cNvPr>
          <p:cNvSpPr>
            <a:spLocks noGrp="1"/>
          </p:cNvSpPr>
          <p:nvPr>
            <p:ph type="dt" sz="half" idx="10"/>
          </p:nvPr>
        </p:nvSpPr>
        <p:spPr/>
        <p:txBody>
          <a:bodyPr/>
          <a:lstStyle/>
          <a:p>
            <a:fld id="{A32AC142-A87A-418E-8CDD-ECF47858132A}" type="datetimeFigureOut">
              <a:rPr lang="vi-VN" smtClean="0"/>
              <a:t>27/10/2022</a:t>
            </a:fld>
            <a:endParaRPr lang="vi-VN"/>
          </a:p>
        </p:txBody>
      </p:sp>
      <p:sp>
        <p:nvSpPr>
          <p:cNvPr id="5" name="Chỗ dành sẵn cho Chân trang 4">
            <a:extLst>
              <a:ext uri="{FF2B5EF4-FFF2-40B4-BE49-F238E27FC236}">
                <a16:creationId xmlns:a16="http://schemas.microsoft.com/office/drawing/2014/main" id="{F498DD1A-AA7E-4E2E-9FD2-70E1C5D8784F}"/>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A1F0D968-877C-4DB2-9901-49B33AA907AA}"/>
              </a:ext>
            </a:extLst>
          </p:cNvPr>
          <p:cNvSpPr>
            <a:spLocks noGrp="1"/>
          </p:cNvSpPr>
          <p:nvPr>
            <p:ph type="sldNum" sz="quarter" idx="12"/>
          </p:nvPr>
        </p:nvSpPr>
        <p:spPr/>
        <p:txBody>
          <a:bodyPr/>
          <a:lstStyle/>
          <a:p>
            <a:fld id="{3BB049F9-9F4A-4589-B966-4C6C95754577}" type="slidenum">
              <a:rPr lang="vi-VN" smtClean="0"/>
              <a:t>‹#›</a:t>
            </a:fld>
            <a:endParaRPr lang="vi-VN"/>
          </a:p>
        </p:txBody>
      </p:sp>
    </p:spTree>
    <p:extLst>
      <p:ext uri="{BB962C8B-B14F-4D97-AF65-F5344CB8AC3E}">
        <p14:creationId xmlns:p14="http://schemas.microsoft.com/office/powerpoint/2010/main" val="102954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3DDCC5F-8D92-460C-A280-B1F7C5CD73C6}"/>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4A445554-4CE6-4E60-A826-8C1926B2E18C}"/>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9319B931-7F8A-496A-AFC4-E8345421D993}"/>
              </a:ext>
            </a:extLst>
          </p:cNvPr>
          <p:cNvSpPr>
            <a:spLocks noGrp="1"/>
          </p:cNvSpPr>
          <p:nvPr>
            <p:ph type="dt" sz="half" idx="10"/>
          </p:nvPr>
        </p:nvSpPr>
        <p:spPr/>
        <p:txBody>
          <a:bodyPr/>
          <a:lstStyle/>
          <a:p>
            <a:fld id="{A32AC142-A87A-418E-8CDD-ECF47858132A}" type="datetimeFigureOut">
              <a:rPr lang="vi-VN" smtClean="0"/>
              <a:t>27/10/2022</a:t>
            </a:fld>
            <a:endParaRPr lang="vi-VN"/>
          </a:p>
        </p:txBody>
      </p:sp>
      <p:sp>
        <p:nvSpPr>
          <p:cNvPr id="5" name="Chỗ dành sẵn cho Chân trang 4">
            <a:extLst>
              <a:ext uri="{FF2B5EF4-FFF2-40B4-BE49-F238E27FC236}">
                <a16:creationId xmlns:a16="http://schemas.microsoft.com/office/drawing/2014/main" id="{92E88E3F-130F-4BB6-8BE7-78219F413AA2}"/>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35355997-AC22-4877-B8EA-1864DE8A5606}"/>
              </a:ext>
            </a:extLst>
          </p:cNvPr>
          <p:cNvSpPr>
            <a:spLocks noGrp="1"/>
          </p:cNvSpPr>
          <p:nvPr>
            <p:ph type="sldNum" sz="quarter" idx="12"/>
          </p:nvPr>
        </p:nvSpPr>
        <p:spPr/>
        <p:txBody>
          <a:bodyPr/>
          <a:lstStyle/>
          <a:p>
            <a:fld id="{3BB049F9-9F4A-4589-B966-4C6C95754577}" type="slidenum">
              <a:rPr lang="vi-VN" smtClean="0"/>
              <a:t>‹#›</a:t>
            </a:fld>
            <a:endParaRPr lang="vi-VN"/>
          </a:p>
        </p:txBody>
      </p:sp>
    </p:spTree>
    <p:extLst>
      <p:ext uri="{BB962C8B-B14F-4D97-AF65-F5344CB8AC3E}">
        <p14:creationId xmlns:p14="http://schemas.microsoft.com/office/powerpoint/2010/main" val="281403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E7D0C6-65E8-4935-BC7D-2C6FDBE156D4}"/>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E8BD7511-5C3D-4911-A639-6383EA1078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4578C11D-452B-415D-8D7E-50E1B02AA35D}"/>
              </a:ext>
            </a:extLst>
          </p:cNvPr>
          <p:cNvSpPr>
            <a:spLocks noGrp="1"/>
          </p:cNvSpPr>
          <p:nvPr>
            <p:ph type="dt" sz="half" idx="10"/>
          </p:nvPr>
        </p:nvSpPr>
        <p:spPr/>
        <p:txBody>
          <a:bodyPr/>
          <a:lstStyle/>
          <a:p>
            <a:fld id="{A32AC142-A87A-418E-8CDD-ECF47858132A}" type="datetimeFigureOut">
              <a:rPr lang="vi-VN" smtClean="0"/>
              <a:t>27/10/2022</a:t>
            </a:fld>
            <a:endParaRPr lang="vi-VN"/>
          </a:p>
        </p:txBody>
      </p:sp>
      <p:sp>
        <p:nvSpPr>
          <p:cNvPr id="5" name="Chỗ dành sẵn cho Chân trang 4">
            <a:extLst>
              <a:ext uri="{FF2B5EF4-FFF2-40B4-BE49-F238E27FC236}">
                <a16:creationId xmlns:a16="http://schemas.microsoft.com/office/drawing/2014/main" id="{66B5444D-4064-468B-ACDB-B582784D0D60}"/>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E987A691-C85A-404A-B12D-67845B23337C}"/>
              </a:ext>
            </a:extLst>
          </p:cNvPr>
          <p:cNvSpPr>
            <a:spLocks noGrp="1"/>
          </p:cNvSpPr>
          <p:nvPr>
            <p:ph type="sldNum" sz="quarter" idx="12"/>
          </p:nvPr>
        </p:nvSpPr>
        <p:spPr/>
        <p:txBody>
          <a:bodyPr/>
          <a:lstStyle/>
          <a:p>
            <a:fld id="{3BB049F9-9F4A-4589-B966-4C6C95754577}" type="slidenum">
              <a:rPr lang="vi-VN" smtClean="0"/>
              <a:t>‹#›</a:t>
            </a:fld>
            <a:endParaRPr lang="vi-VN"/>
          </a:p>
        </p:txBody>
      </p:sp>
    </p:spTree>
    <p:extLst>
      <p:ext uri="{BB962C8B-B14F-4D97-AF65-F5344CB8AC3E}">
        <p14:creationId xmlns:p14="http://schemas.microsoft.com/office/powerpoint/2010/main" val="546958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BBE18D2-7AB9-4AED-BA8B-C15E23F97F0F}"/>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8A0E4DD7-0DA4-456D-83BB-73FD61A036AA}"/>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6E9B7590-7CEB-4E31-827E-E7AAF91315AC}"/>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7DB61F14-41B6-47B8-964E-692D7C25FAE8}"/>
              </a:ext>
            </a:extLst>
          </p:cNvPr>
          <p:cNvSpPr>
            <a:spLocks noGrp="1"/>
          </p:cNvSpPr>
          <p:nvPr>
            <p:ph type="dt" sz="half" idx="10"/>
          </p:nvPr>
        </p:nvSpPr>
        <p:spPr/>
        <p:txBody>
          <a:bodyPr/>
          <a:lstStyle/>
          <a:p>
            <a:fld id="{A32AC142-A87A-418E-8CDD-ECF47858132A}" type="datetimeFigureOut">
              <a:rPr lang="vi-VN" smtClean="0"/>
              <a:t>27/10/2022</a:t>
            </a:fld>
            <a:endParaRPr lang="vi-VN"/>
          </a:p>
        </p:txBody>
      </p:sp>
      <p:sp>
        <p:nvSpPr>
          <p:cNvPr id="6" name="Chỗ dành sẵn cho Chân trang 5">
            <a:extLst>
              <a:ext uri="{FF2B5EF4-FFF2-40B4-BE49-F238E27FC236}">
                <a16:creationId xmlns:a16="http://schemas.microsoft.com/office/drawing/2014/main" id="{18209A33-3025-4656-9617-65FA17D1BA9D}"/>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9F6B9ED9-CCCC-47CB-833A-DE87C14124BB}"/>
              </a:ext>
            </a:extLst>
          </p:cNvPr>
          <p:cNvSpPr>
            <a:spLocks noGrp="1"/>
          </p:cNvSpPr>
          <p:nvPr>
            <p:ph type="sldNum" sz="quarter" idx="12"/>
          </p:nvPr>
        </p:nvSpPr>
        <p:spPr/>
        <p:txBody>
          <a:bodyPr/>
          <a:lstStyle/>
          <a:p>
            <a:fld id="{3BB049F9-9F4A-4589-B966-4C6C95754577}" type="slidenum">
              <a:rPr lang="vi-VN" smtClean="0"/>
              <a:t>‹#›</a:t>
            </a:fld>
            <a:endParaRPr lang="vi-VN"/>
          </a:p>
        </p:txBody>
      </p:sp>
    </p:spTree>
    <p:extLst>
      <p:ext uri="{BB962C8B-B14F-4D97-AF65-F5344CB8AC3E}">
        <p14:creationId xmlns:p14="http://schemas.microsoft.com/office/powerpoint/2010/main" val="3597344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1F944D-39D4-4040-AF0B-5E8DD95BEE17}"/>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40993F15-B285-466E-9C3E-45F2C6B3B5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4A7E12F6-5582-4376-94FC-1B8F35E5BC7E}"/>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4216824E-BBEF-4EE3-866D-6CF2B0348F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E6AE6135-F783-450D-BBF2-C785B78570C4}"/>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4BE38D12-1F4D-414A-AD9D-DA0A7D39E5E1}"/>
              </a:ext>
            </a:extLst>
          </p:cNvPr>
          <p:cNvSpPr>
            <a:spLocks noGrp="1"/>
          </p:cNvSpPr>
          <p:nvPr>
            <p:ph type="dt" sz="half" idx="10"/>
          </p:nvPr>
        </p:nvSpPr>
        <p:spPr/>
        <p:txBody>
          <a:bodyPr/>
          <a:lstStyle/>
          <a:p>
            <a:fld id="{A32AC142-A87A-418E-8CDD-ECF47858132A}" type="datetimeFigureOut">
              <a:rPr lang="vi-VN" smtClean="0"/>
              <a:t>27/10/2022</a:t>
            </a:fld>
            <a:endParaRPr lang="vi-VN"/>
          </a:p>
        </p:txBody>
      </p:sp>
      <p:sp>
        <p:nvSpPr>
          <p:cNvPr id="8" name="Chỗ dành sẵn cho Chân trang 7">
            <a:extLst>
              <a:ext uri="{FF2B5EF4-FFF2-40B4-BE49-F238E27FC236}">
                <a16:creationId xmlns:a16="http://schemas.microsoft.com/office/drawing/2014/main" id="{93FC2345-A175-44F0-982B-72E4AAD6B82C}"/>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4B4936DC-7A0E-4437-B4AB-8E895657D6BE}"/>
              </a:ext>
            </a:extLst>
          </p:cNvPr>
          <p:cNvSpPr>
            <a:spLocks noGrp="1"/>
          </p:cNvSpPr>
          <p:nvPr>
            <p:ph type="sldNum" sz="quarter" idx="12"/>
          </p:nvPr>
        </p:nvSpPr>
        <p:spPr/>
        <p:txBody>
          <a:bodyPr/>
          <a:lstStyle/>
          <a:p>
            <a:fld id="{3BB049F9-9F4A-4589-B966-4C6C95754577}" type="slidenum">
              <a:rPr lang="vi-VN" smtClean="0"/>
              <a:t>‹#›</a:t>
            </a:fld>
            <a:endParaRPr lang="vi-VN"/>
          </a:p>
        </p:txBody>
      </p:sp>
    </p:spTree>
    <p:extLst>
      <p:ext uri="{BB962C8B-B14F-4D97-AF65-F5344CB8AC3E}">
        <p14:creationId xmlns:p14="http://schemas.microsoft.com/office/powerpoint/2010/main" val="1300085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B139F5C-D7E8-4FF3-AA72-244842A7AED1}"/>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A373A104-4723-4C26-B582-E34376FD1BCC}"/>
              </a:ext>
            </a:extLst>
          </p:cNvPr>
          <p:cNvSpPr>
            <a:spLocks noGrp="1"/>
          </p:cNvSpPr>
          <p:nvPr>
            <p:ph type="dt" sz="half" idx="10"/>
          </p:nvPr>
        </p:nvSpPr>
        <p:spPr/>
        <p:txBody>
          <a:bodyPr/>
          <a:lstStyle/>
          <a:p>
            <a:fld id="{A32AC142-A87A-418E-8CDD-ECF47858132A}" type="datetimeFigureOut">
              <a:rPr lang="vi-VN" smtClean="0"/>
              <a:t>27/10/2022</a:t>
            </a:fld>
            <a:endParaRPr lang="vi-VN"/>
          </a:p>
        </p:txBody>
      </p:sp>
      <p:sp>
        <p:nvSpPr>
          <p:cNvPr id="4" name="Chỗ dành sẵn cho Chân trang 3">
            <a:extLst>
              <a:ext uri="{FF2B5EF4-FFF2-40B4-BE49-F238E27FC236}">
                <a16:creationId xmlns:a16="http://schemas.microsoft.com/office/drawing/2014/main" id="{C042790C-1AAD-4B91-AAAA-7F9C042C7106}"/>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70CAE638-E2A4-48E0-BDFF-27A4E2BB80D8}"/>
              </a:ext>
            </a:extLst>
          </p:cNvPr>
          <p:cNvSpPr>
            <a:spLocks noGrp="1"/>
          </p:cNvSpPr>
          <p:nvPr>
            <p:ph type="sldNum" sz="quarter" idx="12"/>
          </p:nvPr>
        </p:nvSpPr>
        <p:spPr/>
        <p:txBody>
          <a:bodyPr/>
          <a:lstStyle/>
          <a:p>
            <a:fld id="{3BB049F9-9F4A-4589-B966-4C6C95754577}" type="slidenum">
              <a:rPr lang="vi-VN" smtClean="0"/>
              <a:t>‹#›</a:t>
            </a:fld>
            <a:endParaRPr lang="vi-VN"/>
          </a:p>
        </p:txBody>
      </p:sp>
    </p:spTree>
    <p:extLst>
      <p:ext uri="{BB962C8B-B14F-4D97-AF65-F5344CB8AC3E}">
        <p14:creationId xmlns:p14="http://schemas.microsoft.com/office/powerpoint/2010/main" val="3063118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94ECA25C-5AFA-473E-BA34-4ED38BDCD697}"/>
              </a:ext>
            </a:extLst>
          </p:cNvPr>
          <p:cNvSpPr>
            <a:spLocks noGrp="1"/>
          </p:cNvSpPr>
          <p:nvPr>
            <p:ph type="dt" sz="half" idx="10"/>
          </p:nvPr>
        </p:nvSpPr>
        <p:spPr/>
        <p:txBody>
          <a:bodyPr/>
          <a:lstStyle/>
          <a:p>
            <a:fld id="{A32AC142-A87A-418E-8CDD-ECF47858132A}" type="datetimeFigureOut">
              <a:rPr lang="vi-VN" smtClean="0"/>
              <a:t>27/10/2022</a:t>
            </a:fld>
            <a:endParaRPr lang="vi-VN"/>
          </a:p>
        </p:txBody>
      </p:sp>
      <p:sp>
        <p:nvSpPr>
          <p:cNvPr id="3" name="Chỗ dành sẵn cho Chân trang 2">
            <a:extLst>
              <a:ext uri="{FF2B5EF4-FFF2-40B4-BE49-F238E27FC236}">
                <a16:creationId xmlns:a16="http://schemas.microsoft.com/office/drawing/2014/main" id="{BE445ECC-C023-4E7A-AED5-610E6B65D92A}"/>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92D32143-CA87-4175-85DF-9C3E51ADAAD6}"/>
              </a:ext>
            </a:extLst>
          </p:cNvPr>
          <p:cNvSpPr>
            <a:spLocks noGrp="1"/>
          </p:cNvSpPr>
          <p:nvPr>
            <p:ph type="sldNum" sz="quarter" idx="12"/>
          </p:nvPr>
        </p:nvSpPr>
        <p:spPr/>
        <p:txBody>
          <a:bodyPr/>
          <a:lstStyle/>
          <a:p>
            <a:fld id="{3BB049F9-9F4A-4589-B966-4C6C95754577}" type="slidenum">
              <a:rPr lang="vi-VN" smtClean="0"/>
              <a:t>‹#›</a:t>
            </a:fld>
            <a:endParaRPr lang="vi-VN"/>
          </a:p>
        </p:txBody>
      </p:sp>
    </p:spTree>
    <p:extLst>
      <p:ext uri="{BB962C8B-B14F-4D97-AF65-F5344CB8AC3E}">
        <p14:creationId xmlns:p14="http://schemas.microsoft.com/office/powerpoint/2010/main" val="183750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AA5AB7F-B6E2-4FA8-9FB5-A308C65B25B1}"/>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38A60C92-6803-4F92-A30C-D86300D7DA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59E84E9A-49DD-4ED7-B4B9-183A6F19D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20C700A2-4051-4689-883B-BA54FC93B41F}"/>
              </a:ext>
            </a:extLst>
          </p:cNvPr>
          <p:cNvSpPr>
            <a:spLocks noGrp="1"/>
          </p:cNvSpPr>
          <p:nvPr>
            <p:ph type="dt" sz="half" idx="10"/>
          </p:nvPr>
        </p:nvSpPr>
        <p:spPr/>
        <p:txBody>
          <a:bodyPr/>
          <a:lstStyle/>
          <a:p>
            <a:fld id="{A32AC142-A87A-418E-8CDD-ECF47858132A}" type="datetimeFigureOut">
              <a:rPr lang="vi-VN" smtClean="0"/>
              <a:t>27/10/2022</a:t>
            </a:fld>
            <a:endParaRPr lang="vi-VN"/>
          </a:p>
        </p:txBody>
      </p:sp>
      <p:sp>
        <p:nvSpPr>
          <p:cNvPr id="6" name="Chỗ dành sẵn cho Chân trang 5">
            <a:extLst>
              <a:ext uri="{FF2B5EF4-FFF2-40B4-BE49-F238E27FC236}">
                <a16:creationId xmlns:a16="http://schemas.microsoft.com/office/drawing/2014/main" id="{62B44516-1357-4A65-AAFD-279D6B699A05}"/>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3B854CB4-EFCB-406B-A1F3-150DA7EE3701}"/>
              </a:ext>
            </a:extLst>
          </p:cNvPr>
          <p:cNvSpPr>
            <a:spLocks noGrp="1"/>
          </p:cNvSpPr>
          <p:nvPr>
            <p:ph type="sldNum" sz="quarter" idx="12"/>
          </p:nvPr>
        </p:nvSpPr>
        <p:spPr/>
        <p:txBody>
          <a:bodyPr/>
          <a:lstStyle/>
          <a:p>
            <a:fld id="{3BB049F9-9F4A-4589-B966-4C6C95754577}" type="slidenum">
              <a:rPr lang="vi-VN" smtClean="0"/>
              <a:t>‹#›</a:t>
            </a:fld>
            <a:endParaRPr lang="vi-VN"/>
          </a:p>
        </p:txBody>
      </p:sp>
    </p:spTree>
    <p:extLst>
      <p:ext uri="{BB962C8B-B14F-4D97-AF65-F5344CB8AC3E}">
        <p14:creationId xmlns:p14="http://schemas.microsoft.com/office/powerpoint/2010/main" val="2739649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88CB513-8FC5-4338-8883-06BB28E4B9C4}"/>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A61699AC-0A13-4225-A4B8-6439247182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A735EE12-A471-4FFA-8BE7-FE88E4110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7DF9D1CA-E7A7-460A-B260-0C7294E03A7B}"/>
              </a:ext>
            </a:extLst>
          </p:cNvPr>
          <p:cNvSpPr>
            <a:spLocks noGrp="1"/>
          </p:cNvSpPr>
          <p:nvPr>
            <p:ph type="dt" sz="half" idx="10"/>
          </p:nvPr>
        </p:nvSpPr>
        <p:spPr/>
        <p:txBody>
          <a:bodyPr/>
          <a:lstStyle/>
          <a:p>
            <a:fld id="{A32AC142-A87A-418E-8CDD-ECF47858132A}" type="datetimeFigureOut">
              <a:rPr lang="vi-VN" smtClean="0"/>
              <a:t>27/10/2022</a:t>
            </a:fld>
            <a:endParaRPr lang="vi-VN"/>
          </a:p>
        </p:txBody>
      </p:sp>
      <p:sp>
        <p:nvSpPr>
          <p:cNvPr id="6" name="Chỗ dành sẵn cho Chân trang 5">
            <a:extLst>
              <a:ext uri="{FF2B5EF4-FFF2-40B4-BE49-F238E27FC236}">
                <a16:creationId xmlns:a16="http://schemas.microsoft.com/office/drawing/2014/main" id="{1E3561BD-947B-4FC6-A72D-F0E9ACA06A17}"/>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BCA2F94F-DE87-4F25-BC88-AF0C56B213DE}"/>
              </a:ext>
            </a:extLst>
          </p:cNvPr>
          <p:cNvSpPr>
            <a:spLocks noGrp="1"/>
          </p:cNvSpPr>
          <p:nvPr>
            <p:ph type="sldNum" sz="quarter" idx="12"/>
          </p:nvPr>
        </p:nvSpPr>
        <p:spPr/>
        <p:txBody>
          <a:bodyPr/>
          <a:lstStyle/>
          <a:p>
            <a:fld id="{3BB049F9-9F4A-4589-B966-4C6C95754577}" type="slidenum">
              <a:rPr lang="vi-VN" smtClean="0"/>
              <a:t>‹#›</a:t>
            </a:fld>
            <a:endParaRPr lang="vi-VN"/>
          </a:p>
        </p:txBody>
      </p:sp>
    </p:spTree>
    <p:extLst>
      <p:ext uri="{BB962C8B-B14F-4D97-AF65-F5344CB8AC3E}">
        <p14:creationId xmlns:p14="http://schemas.microsoft.com/office/powerpoint/2010/main" val="217789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FABFC407-A3BE-4E22-9A5D-E7A95530A6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3FCC9917-19BA-4C6A-B1A5-0F95028546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C6732F6C-8EA6-4FF0-9453-AE49927E24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AC142-A87A-418E-8CDD-ECF47858132A}" type="datetimeFigureOut">
              <a:rPr lang="vi-VN" smtClean="0"/>
              <a:t>27/10/2022</a:t>
            </a:fld>
            <a:endParaRPr lang="vi-VN"/>
          </a:p>
        </p:txBody>
      </p:sp>
      <p:sp>
        <p:nvSpPr>
          <p:cNvPr id="5" name="Chỗ dành sẵn cho Chân trang 4">
            <a:extLst>
              <a:ext uri="{FF2B5EF4-FFF2-40B4-BE49-F238E27FC236}">
                <a16:creationId xmlns:a16="http://schemas.microsoft.com/office/drawing/2014/main" id="{9B827F58-4B3B-4D7B-A4D8-51F631B80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8E355D4C-CA66-46D1-9261-372781F847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049F9-9F4A-4589-B966-4C6C95754577}" type="slidenum">
              <a:rPr lang="vi-VN" smtClean="0"/>
              <a:t>‹#›</a:t>
            </a:fld>
            <a:endParaRPr lang="vi-VN"/>
          </a:p>
        </p:txBody>
      </p:sp>
    </p:spTree>
    <p:extLst>
      <p:ext uri="{BB962C8B-B14F-4D97-AF65-F5344CB8AC3E}">
        <p14:creationId xmlns:p14="http://schemas.microsoft.com/office/powerpoint/2010/main" val="246562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fif"/></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 Id="rId1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 Id="rId1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 Id="rId1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jpg"/><Relationship Id="rId16" Type="http://schemas.openxmlformats.org/officeDocument/2006/relationships/hyperlink" Target="https://psycnet.apa.org/record/1973-20900-001" TargetMode="Externa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5" Type="http://schemas.openxmlformats.org/officeDocument/2006/relationships/hyperlink" Target="https://pdfs.semanticscholar.org/86a5/407ed80cabb199ebcf67593d99d31c0caafa.pdf" TargetMode="External"/><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 Id="rId1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 Id="rId1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2.wdp"/><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2.wdp"/><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1.wdp"/><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image" Target="../media/image1.jpg"/><Relationship Id="rId16"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3.jfif"/><Relationship Id="rId9" Type="http://schemas.openxmlformats.org/officeDocument/2006/relationships/image" Target="../media/image8.png"/><Relationship Id="rId14" Type="http://schemas.openxmlformats.org/officeDocument/2006/relationships/image" Target="../media/image12.gif"/></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 Id="rId14" Type="http://schemas.openxmlformats.org/officeDocument/2006/relationships/image" Target="../media/image17.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 Id="rId14" Type="http://schemas.openxmlformats.org/officeDocument/2006/relationships/image" Target="../media/image17.png"/></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 Id="rId14" Type="http://schemas.openxmlformats.org/officeDocument/2006/relationships/image" Target="../media/image17.png"/></Relationships>
</file>

<file path=ppt/slides/_rels/slide2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s>
</file>

<file path=ppt/slides/_rels/slide2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2.wdp"/><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jpg"/><Relationship Id="rId2" Type="http://schemas.openxmlformats.org/officeDocument/2006/relationships/image" Target="../media/image1.jpg"/><Relationship Id="rId16" Type="http://schemas.openxmlformats.org/officeDocument/2006/relationships/image" Target="../media/image19.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5" Type="http://schemas.openxmlformats.org/officeDocument/2006/relationships/image" Target="../media/image18.jp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 Id="rId1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14.jpe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gif"/><Relationship Id="rId4" Type="http://schemas.openxmlformats.org/officeDocument/2006/relationships/image" Target="../media/image7.png"/><Relationship Id="rId9" Type="http://schemas.microsoft.com/office/2007/relationships/hdphoto" Target="../media/hdphoto1.wdp"/><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sp>
        <p:nvSpPr>
          <p:cNvPr id="7" name="Hộp Văn bản 6">
            <a:extLst>
              <a:ext uri="{FF2B5EF4-FFF2-40B4-BE49-F238E27FC236}">
                <a16:creationId xmlns:a16="http://schemas.microsoft.com/office/drawing/2014/main" id="{46728F38-8AEB-465C-A5B9-F49168D1C67D}"/>
              </a:ext>
            </a:extLst>
          </p:cNvPr>
          <p:cNvSpPr txBox="1"/>
          <p:nvPr/>
        </p:nvSpPr>
        <p:spPr>
          <a:xfrm>
            <a:off x="4125453" y="517006"/>
            <a:ext cx="3929081" cy="861774"/>
          </a:xfrm>
          <a:prstGeom prst="rect">
            <a:avLst/>
          </a:prstGeom>
          <a:noFill/>
        </p:spPr>
        <p:txBody>
          <a:bodyPr wrap="square" rtlCol="0">
            <a:spAutoFit/>
          </a:bodyPr>
          <a:lstStyle/>
          <a:p>
            <a:pPr algn="ctr"/>
            <a:r>
              <a:rPr lang="en-US" sz="5000" b="1" dirty="0">
                <a:solidFill>
                  <a:schemeClr val="bg1"/>
                </a:solidFill>
                <a:latin typeface="Times New Roman" panose="02020603050405020304" pitchFamily="18" charset="0"/>
                <a:cs typeface="Times New Roman" panose="02020603050405020304" pitchFamily="18" charset="0"/>
              </a:rPr>
              <a:t>NHÓM 1</a:t>
            </a:r>
            <a:endParaRPr lang="vi-VN" sz="5000" b="1" dirty="0">
              <a:solidFill>
                <a:schemeClr val="bg1"/>
              </a:solidFill>
              <a:latin typeface="Times New Roman" panose="02020603050405020304" pitchFamily="18" charset="0"/>
              <a:cs typeface="Times New Roman" panose="02020603050405020304" pitchFamily="18" charset="0"/>
            </a:endParaRPr>
          </a:p>
        </p:txBody>
      </p:sp>
      <p:grpSp>
        <p:nvGrpSpPr>
          <p:cNvPr id="11" name="Nhóm 10">
            <a:extLst>
              <a:ext uri="{FF2B5EF4-FFF2-40B4-BE49-F238E27FC236}">
                <a16:creationId xmlns:a16="http://schemas.microsoft.com/office/drawing/2014/main" id="{4742B555-40BA-4E65-966D-6D9A8AEFB501}"/>
              </a:ext>
            </a:extLst>
          </p:cNvPr>
          <p:cNvGrpSpPr/>
          <p:nvPr/>
        </p:nvGrpSpPr>
        <p:grpSpPr>
          <a:xfrm>
            <a:off x="289871" y="7447422"/>
            <a:ext cx="2339789" cy="1367118"/>
            <a:chOff x="4926105" y="2456328"/>
            <a:chExt cx="2339789" cy="1367118"/>
          </a:xfrm>
        </p:grpSpPr>
        <p:sp>
          <p:nvSpPr>
            <p:cNvPr id="12" name="Hình Bầu dục 11">
              <a:extLst>
                <a:ext uri="{FF2B5EF4-FFF2-40B4-BE49-F238E27FC236}">
                  <a16:creationId xmlns:a16="http://schemas.microsoft.com/office/drawing/2014/main" id="{7592F4E4-DBD1-41D8-B59F-570279DDFDBA}"/>
                </a:ext>
              </a:extLst>
            </p:cNvPr>
            <p:cNvSpPr/>
            <p:nvPr/>
          </p:nvSpPr>
          <p:spPr>
            <a:xfrm>
              <a:off x="5583488" y="2456328"/>
              <a:ext cx="1013012" cy="972671"/>
            </a:xfrm>
            <a:prstGeom prst="ellipse">
              <a:avLst/>
            </a:prstGeom>
            <a:blipFill dpi="0" rotWithShape="1">
              <a:blip r:embed="rId3">
                <a:extLst>
                  <a:ext uri="{28A0092B-C50C-407E-A947-70E740481C1C}">
                    <a14:useLocalDpi xmlns:a14="http://schemas.microsoft.com/office/drawing/2010/main" val="0"/>
                  </a:ext>
                </a:extLst>
              </a:blip>
              <a:srcRect/>
              <a:stretch>
                <a:fillRect t="-2074" b="-20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9AD987C9-0349-431F-9503-06B6AD7453E2}"/>
                </a:ext>
              </a:extLst>
            </p:cNvPr>
            <p:cNvSpPr txBox="1"/>
            <p:nvPr/>
          </p:nvSpPr>
          <p:spPr>
            <a:xfrm>
              <a:off x="4926105" y="3442446"/>
              <a:ext cx="2339789" cy="381000"/>
            </a:xfrm>
            <a:prstGeom prst="rect">
              <a:avLst/>
            </a:prstGeom>
            <a:noFill/>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Họ và tên</a:t>
              </a:r>
              <a:endParaRPr lang="vi-VN">
                <a:solidFill>
                  <a:schemeClr val="bg1"/>
                </a:solidFill>
                <a:latin typeface="Arial" panose="020B0604020202020204" pitchFamily="34" charset="0"/>
                <a:cs typeface="Arial" panose="020B0604020202020204" pitchFamily="34" charset="0"/>
              </a:endParaRPr>
            </a:p>
          </p:txBody>
        </p:sp>
      </p:grpSp>
      <p:grpSp>
        <p:nvGrpSpPr>
          <p:cNvPr id="14" name="Nhóm 13">
            <a:extLst>
              <a:ext uri="{FF2B5EF4-FFF2-40B4-BE49-F238E27FC236}">
                <a16:creationId xmlns:a16="http://schemas.microsoft.com/office/drawing/2014/main" id="{6D947E00-8A5B-4138-8DFF-758E0651F1BA}"/>
              </a:ext>
            </a:extLst>
          </p:cNvPr>
          <p:cNvGrpSpPr/>
          <p:nvPr/>
        </p:nvGrpSpPr>
        <p:grpSpPr>
          <a:xfrm>
            <a:off x="2554155" y="8738337"/>
            <a:ext cx="2339789" cy="1367118"/>
            <a:chOff x="4926105" y="2456328"/>
            <a:chExt cx="2339789" cy="1367118"/>
          </a:xfrm>
        </p:grpSpPr>
        <p:sp>
          <p:nvSpPr>
            <p:cNvPr id="15" name="Hình Bầu dục 14">
              <a:extLst>
                <a:ext uri="{FF2B5EF4-FFF2-40B4-BE49-F238E27FC236}">
                  <a16:creationId xmlns:a16="http://schemas.microsoft.com/office/drawing/2014/main" id="{2CC74299-FBCE-43F4-BC56-5E481C3915D0}"/>
                </a:ext>
              </a:extLst>
            </p:cNvPr>
            <p:cNvSpPr/>
            <p:nvPr/>
          </p:nvSpPr>
          <p:spPr>
            <a:xfrm>
              <a:off x="5583488" y="2456328"/>
              <a:ext cx="1013012" cy="972671"/>
            </a:xfrm>
            <a:prstGeom prst="ellipse">
              <a:avLst/>
            </a:prstGeom>
            <a:blipFill dpi="0" rotWithShape="1">
              <a:blip r:embed="rId4">
                <a:extLst>
                  <a:ext uri="{28A0092B-C50C-407E-A947-70E740481C1C}">
                    <a14:useLocalDpi xmlns:a14="http://schemas.microsoft.com/office/drawing/2010/main" val="0"/>
                  </a:ext>
                </a:extLst>
              </a:blip>
              <a:srcRect/>
              <a:stretch>
                <a:fillRect l="-3044" r="-30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ộp Văn bản 15">
              <a:extLst>
                <a:ext uri="{FF2B5EF4-FFF2-40B4-BE49-F238E27FC236}">
                  <a16:creationId xmlns:a16="http://schemas.microsoft.com/office/drawing/2014/main" id="{3D3F8424-8652-439D-AFAA-739B2C58F383}"/>
                </a:ext>
              </a:extLst>
            </p:cNvPr>
            <p:cNvSpPr txBox="1"/>
            <p:nvPr/>
          </p:nvSpPr>
          <p:spPr>
            <a:xfrm>
              <a:off x="4926105" y="3442446"/>
              <a:ext cx="2339789" cy="381000"/>
            </a:xfrm>
            <a:prstGeom prst="rect">
              <a:avLst/>
            </a:prstGeom>
            <a:noFill/>
            <a:ln>
              <a:noFill/>
            </a:ln>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Họ và tên</a:t>
              </a:r>
              <a:endParaRPr lang="vi-VN">
                <a:solidFill>
                  <a:schemeClr val="bg1"/>
                </a:solidFill>
                <a:latin typeface="Arial" panose="020B0604020202020204" pitchFamily="34" charset="0"/>
                <a:cs typeface="Arial" panose="020B0604020202020204" pitchFamily="34" charset="0"/>
              </a:endParaRPr>
            </a:p>
          </p:txBody>
        </p:sp>
      </p:grpSp>
      <p:grpSp>
        <p:nvGrpSpPr>
          <p:cNvPr id="17" name="Nhóm 16">
            <a:extLst>
              <a:ext uri="{FF2B5EF4-FFF2-40B4-BE49-F238E27FC236}">
                <a16:creationId xmlns:a16="http://schemas.microsoft.com/office/drawing/2014/main" id="{13CB0257-6FAE-45CE-B24C-443AC388EC8F}"/>
              </a:ext>
            </a:extLst>
          </p:cNvPr>
          <p:cNvGrpSpPr/>
          <p:nvPr/>
        </p:nvGrpSpPr>
        <p:grpSpPr>
          <a:xfrm>
            <a:off x="4926105" y="10298194"/>
            <a:ext cx="2339789" cy="1367118"/>
            <a:chOff x="4926105" y="2456328"/>
            <a:chExt cx="2339789" cy="1367118"/>
          </a:xfrm>
        </p:grpSpPr>
        <p:sp>
          <p:nvSpPr>
            <p:cNvPr id="18" name="Hình Bầu dục 17">
              <a:extLst>
                <a:ext uri="{FF2B5EF4-FFF2-40B4-BE49-F238E27FC236}">
                  <a16:creationId xmlns:a16="http://schemas.microsoft.com/office/drawing/2014/main" id="{8DB76193-09E3-4CB0-ABC3-EADD1AD13526}"/>
                </a:ext>
              </a:extLst>
            </p:cNvPr>
            <p:cNvSpPr/>
            <p:nvPr/>
          </p:nvSpPr>
          <p:spPr>
            <a:xfrm>
              <a:off x="5583488" y="2456328"/>
              <a:ext cx="1013012" cy="972671"/>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ộp Văn bản 18">
              <a:extLst>
                <a:ext uri="{FF2B5EF4-FFF2-40B4-BE49-F238E27FC236}">
                  <a16:creationId xmlns:a16="http://schemas.microsoft.com/office/drawing/2014/main" id="{56126C31-0544-4055-BFFF-954DDA4E07F2}"/>
                </a:ext>
              </a:extLst>
            </p:cNvPr>
            <p:cNvSpPr txBox="1"/>
            <p:nvPr/>
          </p:nvSpPr>
          <p:spPr>
            <a:xfrm>
              <a:off x="4926105" y="3442446"/>
              <a:ext cx="2339789" cy="381000"/>
            </a:xfrm>
            <a:prstGeom prst="rect">
              <a:avLst/>
            </a:prstGeom>
            <a:noFill/>
            <a:ln>
              <a:noFill/>
            </a:ln>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Họ và tên</a:t>
              </a:r>
              <a:endParaRPr lang="vi-VN">
                <a:solidFill>
                  <a:schemeClr val="bg1"/>
                </a:solidFill>
                <a:latin typeface="Arial" panose="020B0604020202020204" pitchFamily="34" charset="0"/>
                <a:cs typeface="Arial" panose="020B0604020202020204" pitchFamily="34" charset="0"/>
              </a:endParaRPr>
            </a:p>
          </p:txBody>
        </p:sp>
      </p:grpSp>
      <p:grpSp>
        <p:nvGrpSpPr>
          <p:cNvPr id="20" name="Nhóm 19">
            <a:extLst>
              <a:ext uri="{FF2B5EF4-FFF2-40B4-BE49-F238E27FC236}">
                <a16:creationId xmlns:a16="http://schemas.microsoft.com/office/drawing/2014/main" id="{50671BE5-B901-4C79-AF26-66594D8DC913}"/>
              </a:ext>
            </a:extLst>
          </p:cNvPr>
          <p:cNvGrpSpPr/>
          <p:nvPr/>
        </p:nvGrpSpPr>
        <p:grpSpPr>
          <a:xfrm>
            <a:off x="7330218" y="11816487"/>
            <a:ext cx="2339789" cy="1367118"/>
            <a:chOff x="4926105" y="2456328"/>
            <a:chExt cx="2339789" cy="1367118"/>
          </a:xfrm>
        </p:grpSpPr>
        <p:sp>
          <p:nvSpPr>
            <p:cNvPr id="21" name="Hình Bầu dục 20">
              <a:extLst>
                <a:ext uri="{FF2B5EF4-FFF2-40B4-BE49-F238E27FC236}">
                  <a16:creationId xmlns:a16="http://schemas.microsoft.com/office/drawing/2014/main" id="{A5E82E56-F981-46D2-9AD8-3FD569E9C721}"/>
                </a:ext>
              </a:extLst>
            </p:cNvPr>
            <p:cNvSpPr/>
            <p:nvPr/>
          </p:nvSpPr>
          <p:spPr>
            <a:xfrm>
              <a:off x="5583488" y="2456328"/>
              <a:ext cx="1013012" cy="972671"/>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ộp Văn bản 21">
              <a:extLst>
                <a:ext uri="{FF2B5EF4-FFF2-40B4-BE49-F238E27FC236}">
                  <a16:creationId xmlns:a16="http://schemas.microsoft.com/office/drawing/2014/main" id="{141FC7E5-251A-4E5A-A32F-E6472366CFA1}"/>
                </a:ext>
              </a:extLst>
            </p:cNvPr>
            <p:cNvSpPr txBox="1"/>
            <p:nvPr/>
          </p:nvSpPr>
          <p:spPr>
            <a:xfrm>
              <a:off x="4926105" y="3442446"/>
              <a:ext cx="2339789" cy="381000"/>
            </a:xfrm>
            <a:prstGeom prst="rect">
              <a:avLst/>
            </a:prstGeom>
            <a:noFill/>
            <a:ln>
              <a:noFill/>
            </a:ln>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Họ và tên</a:t>
              </a:r>
              <a:endParaRPr lang="vi-VN">
                <a:solidFill>
                  <a:schemeClr val="bg1"/>
                </a:solidFill>
                <a:latin typeface="Arial" panose="020B0604020202020204" pitchFamily="34" charset="0"/>
                <a:cs typeface="Arial" panose="020B0604020202020204" pitchFamily="34" charset="0"/>
              </a:endParaRPr>
            </a:p>
          </p:txBody>
        </p:sp>
      </p:grpSp>
      <p:grpSp>
        <p:nvGrpSpPr>
          <p:cNvPr id="23" name="Nhóm 22">
            <a:extLst>
              <a:ext uri="{FF2B5EF4-FFF2-40B4-BE49-F238E27FC236}">
                <a16:creationId xmlns:a16="http://schemas.microsoft.com/office/drawing/2014/main" id="{01FAF1E4-BC32-4364-93D7-642ED2B84607}"/>
              </a:ext>
            </a:extLst>
          </p:cNvPr>
          <p:cNvGrpSpPr/>
          <p:nvPr/>
        </p:nvGrpSpPr>
        <p:grpSpPr>
          <a:xfrm>
            <a:off x="9670007" y="13955791"/>
            <a:ext cx="2339789" cy="1367118"/>
            <a:chOff x="4926105" y="2456328"/>
            <a:chExt cx="2339789" cy="1367118"/>
          </a:xfrm>
        </p:grpSpPr>
        <p:sp>
          <p:nvSpPr>
            <p:cNvPr id="24" name="Hình Bầu dục 23">
              <a:extLst>
                <a:ext uri="{FF2B5EF4-FFF2-40B4-BE49-F238E27FC236}">
                  <a16:creationId xmlns:a16="http://schemas.microsoft.com/office/drawing/2014/main" id="{584A0464-848F-4255-BCE1-605387F49F9A}"/>
                </a:ext>
              </a:extLst>
            </p:cNvPr>
            <p:cNvSpPr/>
            <p:nvPr/>
          </p:nvSpPr>
          <p:spPr>
            <a:xfrm>
              <a:off x="5583488" y="2456328"/>
              <a:ext cx="1013012" cy="972671"/>
            </a:xfrm>
            <a:prstGeom prst="ellipse">
              <a:avLst/>
            </a:prstGeom>
            <a:blipFill dpi="0" rotWithShape="1">
              <a:blip r:embed="rId7">
                <a:extLst>
                  <a:ext uri="{28A0092B-C50C-407E-A947-70E740481C1C}">
                    <a14:useLocalDpi xmlns:a14="http://schemas.microsoft.com/office/drawing/2010/main" val="0"/>
                  </a:ext>
                </a:extLst>
              </a:blip>
              <a:srcRect/>
              <a:stretch>
                <a:fillRect l="-14012" r="-1401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Hộp Văn bản 24">
              <a:extLst>
                <a:ext uri="{FF2B5EF4-FFF2-40B4-BE49-F238E27FC236}">
                  <a16:creationId xmlns:a16="http://schemas.microsoft.com/office/drawing/2014/main" id="{27FFEBF5-046E-436F-878B-F41B80D38895}"/>
                </a:ext>
              </a:extLst>
            </p:cNvPr>
            <p:cNvSpPr txBox="1"/>
            <p:nvPr/>
          </p:nvSpPr>
          <p:spPr>
            <a:xfrm>
              <a:off x="4926105" y="3442446"/>
              <a:ext cx="2339789" cy="381000"/>
            </a:xfrm>
            <a:prstGeom prst="rect">
              <a:avLst/>
            </a:prstGeom>
            <a:noFill/>
            <a:ln>
              <a:noFill/>
            </a:ln>
          </p:spPr>
          <p:txBody>
            <a:bodyPr wrap="square" rtlCol="0">
              <a:spAutoFit/>
            </a:bodyPr>
            <a:lstStyle/>
            <a:p>
              <a:pPr algn="ctr"/>
              <a:r>
                <a:rPr lang="en-US">
                  <a:solidFill>
                    <a:schemeClr val="bg1"/>
                  </a:solidFill>
                  <a:latin typeface="Arial" panose="020B0604020202020204" pitchFamily="34" charset="0"/>
                  <a:cs typeface="Arial" panose="020B0604020202020204" pitchFamily="34" charset="0"/>
                </a:rPr>
                <a:t>Họ và tên</a:t>
              </a:r>
              <a:endParaRPr lang="vi-VN">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632166045"/>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594360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Nhóm 2">
            <a:extLst>
              <a:ext uri="{FF2B5EF4-FFF2-40B4-BE49-F238E27FC236}">
                <a16:creationId xmlns:a16="http://schemas.microsoft.com/office/drawing/2014/main" id="{985D4165-3296-4536-8110-85D45DEAD294}"/>
              </a:ext>
            </a:extLst>
          </p:cNvPr>
          <p:cNvGrpSpPr/>
          <p:nvPr/>
        </p:nvGrpSpPr>
        <p:grpSpPr>
          <a:xfrm>
            <a:off x="421342" y="420206"/>
            <a:ext cx="11551202" cy="5444069"/>
            <a:chOff x="421342" y="420206"/>
            <a:chExt cx="11551202" cy="5444069"/>
          </a:xfrm>
        </p:grpSpPr>
        <p:sp>
          <p:nvSpPr>
            <p:cNvPr id="49" name="Rectangle: Rounded Corners 12">
              <a:extLst>
                <a:ext uri="{FF2B5EF4-FFF2-40B4-BE49-F238E27FC236}">
                  <a16:creationId xmlns:a16="http://schemas.microsoft.com/office/drawing/2014/main" id="{B615B7B0-66FD-4A04-B396-17D586B2F193}"/>
                </a:ext>
              </a:extLst>
            </p:cNvPr>
            <p:cNvSpPr/>
            <p:nvPr/>
          </p:nvSpPr>
          <p:spPr>
            <a:xfrm>
              <a:off x="421342" y="420206"/>
              <a:ext cx="11551202"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50" name="Picture 4">
              <a:extLst>
                <a:ext uri="{FF2B5EF4-FFF2-40B4-BE49-F238E27FC236}">
                  <a16:creationId xmlns:a16="http://schemas.microsoft.com/office/drawing/2014/main" id="{191AF29D-A648-4BF9-958D-49BEF2F39838}"/>
                </a:ext>
              </a:extLst>
            </p:cNvPr>
            <p:cNvPicPr>
              <a:picLocks noChangeAspect="1"/>
            </p:cNvPicPr>
            <p:nvPr/>
          </p:nvPicPr>
          <p:blipFill rotWithShape="1">
            <a:blip r:embed="rId12"/>
            <a:srcRect t="7629" r="3442" b="22821"/>
            <a:stretch/>
          </p:blipFill>
          <p:spPr>
            <a:xfrm>
              <a:off x="421342" y="520417"/>
              <a:ext cx="1146775" cy="4357539"/>
            </a:xfrm>
            <a:prstGeom prst="roundRect">
              <a:avLst/>
            </a:prstGeom>
          </p:spPr>
        </p:pic>
        <p:sp>
          <p:nvSpPr>
            <p:cNvPr id="2" name="Hình chữ nhật: Góc Trên Tròn 1">
              <a:extLst>
                <a:ext uri="{FF2B5EF4-FFF2-40B4-BE49-F238E27FC236}">
                  <a16:creationId xmlns:a16="http://schemas.microsoft.com/office/drawing/2014/main" id="{9AF9A4C7-0F70-4301-87C3-F713672E4D3C}"/>
                </a:ext>
              </a:extLst>
            </p:cNvPr>
            <p:cNvSpPr/>
            <p:nvPr/>
          </p:nvSpPr>
          <p:spPr>
            <a:xfrm>
              <a:off x="421342" y="422519"/>
              <a:ext cx="11551202" cy="264546"/>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28" name="Oval 24">
              <a:extLst>
                <a:ext uri="{FF2B5EF4-FFF2-40B4-BE49-F238E27FC236}">
                  <a16:creationId xmlns:a16="http://schemas.microsoft.com/office/drawing/2014/main" id="{4C15DF26-B68E-4DB3-AA64-0442FC3C8B2A}"/>
                </a:ext>
              </a:extLst>
            </p:cNvPr>
            <p:cNvSpPr/>
            <p:nvPr/>
          </p:nvSpPr>
          <p:spPr>
            <a:xfrm>
              <a:off x="522507" y="509603"/>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1" name="Oval 25">
              <a:extLst>
                <a:ext uri="{FF2B5EF4-FFF2-40B4-BE49-F238E27FC236}">
                  <a16:creationId xmlns:a16="http://schemas.microsoft.com/office/drawing/2014/main" id="{19FB0B97-C11D-483A-8AB4-4B8AF7914712}"/>
                </a:ext>
              </a:extLst>
            </p:cNvPr>
            <p:cNvSpPr/>
            <p:nvPr/>
          </p:nvSpPr>
          <p:spPr>
            <a:xfrm>
              <a:off x="723590" y="509603"/>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2" name="Oval 26">
              <a:extLst>
                <a:ext uri="{FF2B5EF4-FFF2-40B4-BE49-F238E27FC236}">
                  <a16:creationId xmlns:a16="http://schemas.microsoft.com/office/drawing/2014/main" id="{D75D2E24-FA72-43EC-BFDD-900CE6C96D0E}"/>
                </a:ext>
              </a:extLst>
            </p:cNvPr>
            <p:cNvSpPr/>
            <p:nvPr/>
          </p:nvSpPr>
          <p:spPr>
            <a:xfrm>
              <a:off x="936051" y="509603"/>
              <a:ext cx="114300"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5" name="Rectangle: Rounded Corners 30">
              <a:extLst>
                <a:ext uri="{FF2B5EF4-FFF2-40B4-BE49-F238E27FC236}">
                  <a16:creationId xmlns:a16="http://schemas.microsoft.com/office/drawing/2014/main" id="{B21F45A3-387B-42CC-8DD8-D01AF2A61DFD}"/>
                </a:ext>
              </a:extLst>
            </p:cNvPr>
            <p:cNvSpPr/>
            <p:nvPr/>
          </p:nvSpPr>
          <p:spPr>
            <a:xfrm>
              <a:off x="1105231" y="441613"/>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45" name="Rectangle: Rounded Corners 31">
              <a:extLst>
                <a:ext uri="{FF2B5EF4-FFF2-40B4-BE49-F238E27FC236}">
                  <a16:creationId xmlns:a16="http://schemas.microsoft.com/office/drawing/2014/main" id="{C7A7356B-35F1-49BF-B840-AE55399B9244}"/>
                </a:ext>
              </a:extLst>
            </p:cNvPr>
            <p:cNvSpPr/>
            <p:nvPr/>
          </p:nvSpPr>
          <p:spPr>
            <a:xfrm>
              <a:off x="1382778" y="441612"/>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lumMod val="75000"/>
                    </a:schemeClr>
                  </a:solidFill>
                  <a:latin typeface="+mj-lt"/>
                </a:rPr>
                <a:t>&gt;</a:t>
              </a:r>
            </a:p>
          </p:txBody>
        </p:sp>
        <p:sp>
          <p:nvSpPr>
            <p:cNvPr id="46" name="Rectangle: Rounded Corners 50">
              <a:extLst>
                <a:ext uri="{FF2B5EF4-FFF2-40B4-BE49-F238E27FC236}">
                  <a16:creationId xmlns:a16="http://schemas.microsoft.com/office/drawing/2014/main" id="{D1D7DEA7-AEC6-4CA6-929B-4F202BD3538E}"/>
                </a:ext>
              </a:extLst>
            </p:cNvPr>
            <p:cNvSpPr/>
            <p:nvPr/>
          </p:nvSpPr>
          <p:spPr>
            <a:xfrm>
              <a:off x="1696838" y="438816"/>
              <a:ext cx="379943"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47" name="Picture 49">
              <a:extLst>
                <a:ext uri="{FF2B5EF4-FFF2-40B4-BE49-F238E27FC236}">
                  <a16:creationId xmlns:a16="http://schemas.microsoft.com/office/drawing/2014/main" id="{84507428-699B-46EE-9CD1-CDA2A79D11E2}"/>
                </a:ext>
              </a:extLst>
            </p:cNvPr>
            <p:cNvPicPr>
              <a:picLocks noChangeAspect="1"/>
            </p:cNvPicPr>
            <p:nvPr/>
          </p:nvPicPr>
          <p:blipFill>
            <a:blip r:embed="rId13"/>
            <a:stretch>
              <a:fillRect/>
            </a:stretch>
          </p:blipFill>
          <p:spPr>
            <a:xfrm>
              <a:off x="1818425" y="470636"/>
              <a:ext cx="155960" cy="129414"/>
            </a:xfrm>
            <a:prstGeom prst="rect">
              <a:avLst/>
            </a:prstGeom>
          </p:spPr>
        </p:pic>
        <p:sp>
          <p:nvSpPr>
            <p:cNvPr id="48" name="TextBox 51">
              <a:extLst>
                <a:ext uri="{FF2B5EF4-FFF2-40B4-BE49-F238E27FC236}">
                  <a16:creationId xmlns:a16="http://schemas.microsoft.com/office/drawing/2014/main" id="{69C3B7F7-4B27-4633-A0CD-57054DD8694A}"/>
                </a:ext>
              </a:extLst>
            </p:cNvPr>
            <p:cNvSpPr txBox="1"/>
            <p:nvPr/>
          </p:nvSpPr>
          <p:spPr>
            <a:xfrm>
              <a:off x="5736878" y="440844"/>
              <a:ext cx="748923" cy="246221"/>
            </a:xfrm>
            <a:prstGeom prst="rect">
              <a:avLst/>
            </a:prstGeom>
            <a:noFill/>
          </p:spPr>
          <p:txBody>
            <a:bodyPr wrap="none" rtlCol="0">
              <a:spAutoFit/>
            </a:bodyPr>
            <a:lstStyle/>
            <a:p>
              <a:r>
                <a:rPr lang="en-MY" sz="1000" dirty="0" err="1">
                  <a:solidFill>
                    <a:schemeClr val="tx1">
                      <a:lumMod val="65000"/>
                      <a:lumOff val="35000"/>
                    </a:schemeClr>
                  </a:solidFill>
                  <a:latin typeface="+mj-lt"/>
                  <a:cs typeface="Arial" panose="020B0604020202020204" pitchFamily="34" charset="0"/>
                </a:rPr>
                <a:t>Nội</a:t>
              </a:r>
              <a:r>
                <a:rPr lang="en-MY" sz="1000" dirty="0">
                  <a:solidFill>
                    <a:schemeClr val="tx1">
                      <a:lumMod val="65000"/>
                      <a:lumOff val="35000"/>
                    </a:schemeClr>
                  </a:solidFill>
                  <a:latin typeface="+mj-lt"/>
                  <a:cs typeface="Arial" panose="020B0604020202020204" pitchFamily="34" charset="0"/>
                </a:rPr>
                <a:t> dung 2</a:t>
              </a:r>
            </a:p>
          </p:txBody>
        </p:sp>
      </p:grpSp>
      <p:sp>
        <p:nvSpPr>
          <p:cNvPr id="52" name="Rectangle: Rounded Corners 5">
            <a:extLst>
              <a:ext uri="{FF2B5EF4-FFF2-40B4-BE49-F238E27FC236}">
                <a16:creationId xmlns:a16="http://schemas.microsoft.com/office/drawing/2014/main" id="{21519BFB-2396-488C-BD21-22C340643BE2}"/>
              </a:ext>
            </a:extLst>
          </p:cNvPr>
          <p:cNvSpPr/>
          <p:nvPr/>
        </p:nvSpPr>
        <p:spPr>
          <a:xfrm>
            <a:off x="-10188786" y="1312221"/>
            <a:ext cx="3149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000">
                <a:solidFill>
                  <a:schemeClr val="bg1">
                    <a:lumMod val="65000"/>
                  </a:schemeClr>
                </a:solidFill>
                <a:latin typeface="+mj-lt"/>
                <a:cs typeface="Arial" panose="020B0604020202020204" pitchFamily="34" charset="0"/>
              </a:rPr>
              <a:t> Chèn hình ảnh</a:t>
            </a:r>
            <a:endParaRPr lang="en-MY" sz="4000" dirty="0">
              <a:solidFill>
                <a:schemeClr val="bg1">
                  <a:lumMod val="65000"/>
                </a:schemeClr>
              </a:solidFill>
              <a:latin typeface="+mj-lt"/>
              <a:cs typeface="Arial" panose="020B0604020202020204" pitchFamily="34" charset="0"/>
            </a:endParaRPr>
          </a:p>
        </p:txBody>
      </p:sp>
      <p:sp>
        <p:nvSpPr>
          <p:cNvPr id="53" name="Rectangle: Rounded Corners 6">
            <a:extLst>
              <a:ext uri="{FF2B5EF4-FFF2-40B4-BE49-F238E27FC236}">
                <a16:creationId xmlns:a16="http://schemas.microsoft.com/office/drawing/2014/main" id="{0F99456B-D5D4-46FA-9594-6574E30147DC}"/>
              </a:ext>
            </a:extLst>
          </p:cNvPr>
          <p:cNvSpPr/>
          <p:nvPr/>
        </p:nvSpPr>
        <p:spPr>
          <a:xfrm>
            <a:off x="-13617786" y="2964974"/>
            <a:ext cx="1498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rPr>
              <a:t>Chèn hình ảnh</a:t>
            </a:r>
            <a:endParaRPr lang="en-MY" dirty="0">
              <a:solidFill>
                <a:schemeClr val="bg1"/>
              </a:solidFill>
              <a:latin typeface="+mj-lt"/>
            </a:endParaRPr>
          </a:p>
        </p:txBody>
      </p:sp>
      <p:sp>
        <p:nvSpPr>
          <p:cNvPr id="54" name="Rectangle: Rounded Corners 7">
            <a:extLst>
              <a:ext uri="{FF2B5EF4-FFF2-40B4-BE49-F238E27FC236}">
                <a16:creationId xmlns:a16="http://schemas.microsoft.com/office/drawing/2014/main" id="{F818A350-2951-42D8-9AC6-60CBDBC3D7F4}"/>
              </a:ext>
            </a:extLst>
          </p:cNvPr>
          <p:cNvSpPr/>
          <p:nvPr/>
        </p:nvSpPr>
        <p:spPr>
          <a:xfrm>
            <a:off x="-11052387" y="2954464"/>
            <a:ext cx="1498598" cy="1524003"/>
          </a:xfrm>
          <a:prstGeom prst="roundRect">
            <a:avLst>
              <a:gd name="adj" fmla="val 13389"/>
            </a:avLst>
          </a:prstGeom>
          <a:solidFill>
            <a:schemeClr val="tx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cs typeface="Arial" panose="020B0604020202020204" pitchFamily="34" charset="0"/>
              </a:rPr>
              <a:t>Chèn hình ảnh</a:t>
            </a:r>
            <a:endParaRPr lang="en-MY" dirty="0">
              <a:solidFill>
                <a:schemeClr val="bg1"/>
              </a:solidFill>
              <a:latin typeface="+mj-lt"/>
              <a:cs typeface="Arial" panose="020B0604020202020204" pitchFamily="34" charset="0"/>
            </a:endParaRPr>
          </a:p>
        </p:txBody>
      </p:sp>
      <p:sp>
        <p:nvSpPr>
          <p:cNvPr id="55" name="Rectangle: Rounded Corners 10">
            <a:extLst>
              <a:ext uri="{FF2B5EF4-FFF2-40B4-BE49-F238E27FC236}">
                <a16:creationId xmlns:a16="http://schemas.microsoft.com/office/drawing/2014/main" id="{4BCA6EF9-8AC9-420C-B5EC-13E982A36F76}"/>
              </a:ext>
            </a:extLst>
          </p:cNvPr>
          <p:cNvSpPr/>
          <p:nvPr/>
        </p:nvSpPr>
        <p:spPr>
          <a:xfrm>
            <a:off x="-6028268" y="591355"/>
            <a:ext cx="3149599" cy="533397"/>
          </a:xfrm>
          <a:prstGeom prst="roundRect">
            <a:avLst>
              <a:gd name="adj" fmla="val 2588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tx1">
                    <a:lumMod val="65000"/>
                    <a:lumOff val="35000"/>
                  </a:schemeClr>
                </a:solidFill>
                <a:latin typeface="+mj-lt"/>
                <a:cs typeface="Arial" panose="020B0604020202020204" pitchFamily="34" charset="0"/>
              </a:rPr>
              <a:t>Chủ đề môn học</a:t>
            </a:r>
            <a:endParaRPr lang="en-MY" dirty="0">
              <a:solidFill>
                <a:schemeClr val="tx1">
                  <a:lumMod val="65000"/>
                  <a:lumOff val="35000"/>
                </a:schemeClr>
              </a:solidFill>
              <a:latin typeface="+mj-lt"/>
              <a:cs typeface="Arial" panose="020B0604020202020204" pitchFamily="34" charset="0"/>
            </a:endParaRPr>
          </a:p>
        </p:txBody>
      </p:sp>
      <p:sp>
        <p:nvSpPr>
          <p:cNvPr id="56" name="Rectangle: Rounded Corners 3">
            <a:extLst>
              <a:ext uri="{FF2B5EF4-FFF2-40B4-BE49-F238E27FC236}">
                <a16:creationId xmlns:a16="http://schemas.microsoft.com/office/drawing/2014/main" id="{93CA2402-7B3C-4900-A9ED-20BCDDB0ACA1}"/>
              </a:ext>
            </a:extLst>
          </p:cNvPr>
          <p:cNvSpPr/>
          <p:nvPr/>
        </p:nvSpPr>
        <p:spPr>
          <a:xfrm>
            <a:off x="-10417387" y="4589944"/>
            <a:ext cx="3149599" cy="1498602"/>
          </a:xfrm>
          <a:prstGeom prst="roundRect">
            <a:avLst>
              <a:gd name="adj" fmla="val 764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4000" dirty="0">
              <a:solidFill>
                <a:schemeClr val="tx1">
                  <a:lumMod val="65000"/>
                  <a:lumOff val="35000"/>
                </a:schemeClr>
              </a:solidFill>
              <a:latin typeface="+mj-lt"/>
              <a:cs typeface="Arial" panose="020B0604020202020204" pitchFamily="34" charset="0"/>
            </a:endParaRPr>
          </a:p>
        </p:txBody>
      </p:sp>
      <p:sp>
        <p:nvSpPr>
          <p:cNvPr id="4" name="Hộp Văn bản 3">
            <a:extLst>
              <a:ext uri="{FF2B5EF4-FFF2-40B4-BE49-F238E27FC236}">
                <a16:creationId xmlns:a16="http://schemas.microsoft.com/office/drawing/2014/main" id="{2F52800C-0D90-4A66-9014-DD8AFAD25664}"/>
              </a:ext>
            </a:extLst>
          </p:cNvPr>
          <p:cNvSpPr txBox="1"/>
          <p:nvPr/>
        </p:nvSpPr>
        <p:spPr>
          <a:xfrm>
            <a:off x="1606615" y="2241699"/>
            <a:ext cx="10073819" cy="769441"/>
          </a:xfrm>
          <a:prstGeom prst="rect">
            <a:avLst/>
          </a:prstGeom>
          <a:noFill/>
        </p:spPr>
        <p:txBody>
          <a:bodyPr wrap="square" rtlCol="0">
            <a:spAutoFit/>
          </a:bodyPr>
          <a:lstStyle/>
          <a:p>
            <a:pPr algn="ctr"/>
            <a:r>
              <a:rPr lang="en-US" sz="4400" b="1" dirty="0" err="1">
                <a:latin typeface="+mj-lt"/>
                <a:cs typeface="Arial" panose="020B0604020202020204" pitchFamily="34" charset="0"/>
              </a:rPr>
              <a:t>Nội</a:t>
            </a:r>
            <a:r>
              <a:rPr lang="en-US" sz="4400" b="1" dirty="0">
                <a:latin typeface="+mj-lt"/>
                <a:cs typeface="Arial" panose="020B0604020202020204" pitchFamily="34" charset="0"/>
              </a:rPr>
              <a:t> dung 2: </a:t>
            </a:r>
            <a:r>
              <a:rPr lang="en-US" sz="4400" b="1" dirty="0" err="1">
                <a:latin typeface="+mj-lt"/>
                <a:cs typeface="Arial" panose="020B0604020202020204" pitchFamily="34" charset="0"/>
              </a:rPr>
              <a:t>Làm</a:t>
            </a:r>
            <a:r>
              <a:rPr lang="en-US" sz="4400" b="1" dirty="0">
                <a:latin typeface="+mj-lt"/>
                <a:cs typeface="Arial" panose="020B0604020202020204" pitchFamily="34" charset="0"/>
              </a:rPr>
              <a:t> </a:t>
            </a:r>
            <a:r>
              <a:rPr lang="en-US" sz="4400" b="1" dirty="0" err="1">
                <a:latin typeface="+mj-lt"/>
                <a:cs typeface="Arial" panose="020B0604020202020204" pitchFamily="34" charset="0"/>
              </a:rPr>
              <a:t>việc</a:t>
            </a:r>
            <a:r>
              <a:rPr lang="en-US" sz="4400" b="1" dirty="0">
                <a:latin typeface="+mj-lt"/>
                <a:cs typeface="Arial" panose="020B0604020202020204" pitchFamily="34" charset="0"/>
              </a:rPr>
              <a:t> </a:t>
            </a:r>
            <a:r>
              <a:rPr lang="en-US" sz="4400" b="1" dirty="0" err="1">
                <a:latin typeface="+mj-lt"/>
                <a:cs typeface="Arial" panose="020B0604020202020204" pitchFamily="34" charset="0"/>
              </a:rPr>
              <a:t>một</a:t>
            </a:r>
            <a:r>
              <a:rPr lang="en-US" sz="4400" b="1" dirty="0">
                <a:latin typeface="+mj-lt"/>
                <a:cs typeface="Arial" panose="020B0604020202020204" pitchFamily="34" charset="0"/>
              </a:rPr>
              <a:t> </a:t>
            </a:r>
            <a:r>
              <a:rPr lang="en-US" sz="4400" b="1" dirty="0" err="1">
                <a:latin typeface="+mj-lt"/>
                <a:cs typeface="Arial" panose="020B0604020202020204" pitchFamily="34" charset="0"/>
              </a:rPr>
              <a:t>cách</a:t>
            </a:r>
            <a:r>
              <a:rPr lang="en-US" sz="4400" b="1" dirty="0">
                <a:latin typeface="+mj-lt"/>
                <a:cs typeface="Arial" panose="020B0604020202020204" pitchFamily="34" charset="0"/>
              </a:rPr>
              <a:t> </a:t>
            </a:r>
            <a:r>
              <a:rPr lang="en-US" sz="4400" b="1" dirty="0" err="1">
                <a:latin typeface="+mj-lt"/>
                <a:cs typeface="Arial" panose="020B0604020202020204" pitchFamily="34" charset="0"/>
              </a:rPr>
              <a:t>thu</a:t>
            </a:r>
            <a:r>
              <a:rPr lang="en-US" sz="4400" b="1" dirty="0">
                <a:latin typeface="+mj-lt"/>
                <a:cs typeface="Arial" panose="020B0604020202020204" pitchFamily="34" charset="0"/>
              </a:rPr>
              <a:t>̣ </a:t>
            </a:r>
            <a:r>
              <a:rPr lang="en-US" sz="4400" b="1" dirty="0" err="1">
                <a:latin typeface="+mj-lt"/>
                <a:cs typeface="Arial" panose="020B0604020202020204" pitchFamily="34" charset="0"/>
              </a:rPr>
              <a:t>động</a:t>
            </a:r>
            <a:r>
              <a:rPr lang="en-US" sz="4400" b="1" dirty="0">
                <a:latin typeface="+mj-lt"/>
                <a:cs typeface="Arial" panose="020B0604020202020204" pitchFamily="34" charset="0"/>
              </a:rPr>
              <a:t>  </a:t>
            </a:r>
            <a:endParaRPr lang="vi-VN" sz="4400" b="1" dirty="0">
              <a:latin typeface="+mj-lt"/>
              <a:cs typeface="Arial" panose="020B0604020202020204" pitchFamily="34" charset="0"/>
            </a:endParaRPr>
          </a:p>
        </p:txBody>
      </p:sp>
    </p:spTree>
    <p:extLst>
      <p:ext uri="{BB962C8B-B14F-4D97-AF65-F5344CB8AC3E}">
        <p14:creationId xmlns:p14="http://schemas.microsoft.com/office/powerpoint/2010/main" val="624068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594360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Nhóm 2">
            <a:extLst>
              <a:ext uri="{FF2B5EF4-FFF2-40B4-BE49-F238E27FC236}">
                <a16:creationId xmlns:a16="http://schemas.microsoft.com/office/drawing/2014/main" id="{985D4165-3296-4536-8110-85D45DEAD294}"/>
              </a:ext>
            </a:extLst>
          </p:cNvPr>
          <p:cNvGrpSpPr/>
          <p:nvPr/>
        </p:nvGrpSpPr>
        <p:grpSpPr>
          <a:xfrm>
            <a:off x="435196" y="280688"/>
            <a:ext cx="11551202" cy="5444069"/>
            <a:chOff x="421342" y="420206"/>
            <a:chExt cx="11551202" cy="5444069"/>
          </a:xfrm>
        </p:grpSpPr>
        <p:sp>
          <p:nvSpPr>
            <p:cNvPr id="49" name="Rectangle: Rounded Corners 12">
              <a:extLst>
                <a:ext uri="{FF2B5EF4-FFF2-40B4-BE49-F238E27FC236}">
                  <a16:creationId xmlns:a16="http://schemas.microsoft.com/office/drawing/2014/main" id="{B615B7B0-66FD-4A04-B396-17D586B2F193}"/>
                </a:ext>
              </a:extLst>
            </p:cNvPr>
            <p:cNvSpPr/>
            <p:nvPr/>
          </p:nvSpPr>
          <p:spPr>
            <a:xfrm>
              <a:off x="421342" y="420206"/>
              <a:ext cx="11551202"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50" name="Picture 4">
              <a:extLst>
                <a:ext uri="{FF2B5EF4-FFF2-40B4-BE49-F238E27FC236}">
                  <a16:creationId xmlns:a16="http://schemas.microsoft.com/office/drawing/2014/main" id="{191AF29D-A648-4BF9-958D-49BEF2F39838}"/>
                </a:ext>
              </a:extLst>
            </p:cNvPr>
            <p:cNvPicPr>
              <a:picLocks noChangeAspect="1"/>
            </p:cNvPicPr>
            <p:nvPr/>
          </p:nvPicPr>
          <p:blipFill rotWithShape="1">
            <a:blip r:embed="rId12"/>
            <a:srcRect t="7629" r="3442" b="22821"/>
            <a:stretch/>
          </p:blipFill>
          <p:spPr>
            <a:xfrm>
              <a:off x="421342" y="520417"/>
              <a:ext cx="1146775" cy="4357539"/>
            </a:xfrm>
            <a:prstGeom prst="roundRect">
              <a:avLst/>
            </a:prstGeom>
          </p:spPr>
        </p:pic>
        <p:sp>
          <p:nvSpPr>
            <p:cNvPr id="2" name="Hình chữ nhật: Góc Trên Tròn 1">
              <a:extLst>
                <a:ext uri="{FF2B5EF4-FFF2-40B4-BE49-F238E27FC236}">
                  <a16:creationId xmlns:a16="http://schemas.microsoft.com/office/drawing/2014/main" id="{9AF9A4C7-0F70-4301-87C3-F713672E4D3C}"/>
                </a:ext>
              </a:extLst>
            </p:cNvPr>
            <p:cNvSpPr/>
            <p:nvPr/>
          </p:nvSpPr>
          <p:spPr>
            <a:xfrm>
              <a:off x="421342" y="422519"/>
              <a:ext cx="11551202" cy="264546"/>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28" name="Oval 24">
              <a:extLst>
                <a:ext uri="{FF2B5EF4-FFF2-40B4-BE49-F238E27FC236}">
                  <a16:creationId xmlns:a16="http://schemas.microsoft.com/office/drawing/2014/main" id="{4C15DF26-B68E-4DB3-AA64-0442FC3C8B2A}"/>
                </a:ext>
              </a:extLst>
            </p:cNvPr>
            <p:cNvSpPr/>
            <p:nvPr/>
          </p:nvSpPr>
          <p:spPr>
            <a:xfrm>
              <a:off x="522507" y="509603"/>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1" name="Oval 25">
              <a:extLst>
                <a:ext uri="{FF2B5EF4-FFF2-40B4-BE49-F238E27FC236}">
                  <a16:creationId xmlns:a16="http://schemas.microsoft.com/office/drawing/2014/main" id="{19FB0B97-C11D-483A-8AB4-4B8AF7914712}"/>
                </a:ext>
              </a:extLst>
            </p:cNvPr>
            <p:cNvSpPr/>
            <p:nvPr/>
          </p:nvSpPr>
          <p:spPr>
            <a:xfrm>
              <a:off x="723590" y="509603"/>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2" name="Oval 26">
              <a:extLst>
                <a:ext uri="{FF2B5EF4-FFF2-40B4-BE49-F238E27FC236}">
                  <a16:creationId xmlns:a16="http://schemas.microsoft.com/office/drawing/2014/main" id="{D75D2E24-FA72-43EC-BFDD-900CE6C96D0E}"/>
                </a:ext>
              </a:extLst>
            </p:cNvPr>
            <p:cNvSpPr/>
            <p:nvPr/>
          </p:nvSpPr>
          <p:spPr>
            <a:xfrm>
              <a:off x="936051" y="509603"/>
              <a:ext cx="114300"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5" name="Rectangle: Rounded Corners 30">
              <a:extLst>
                <a:ext uri="{FF2B5EF4-FFF2-40B4-BE49-F238E27FC236}">
                  <a16:creationId xmlns:a16="http://schemas.microsoft.com/office/drawing/2014/main" id="{B21F45A3-387B-42CC-8DD8-D01AF2A61DFD}"/>
                </a:ext>
              </a:extLst>
            </p:cNvPr>
            <p:cNvSpPr/>
            <p:nvPr/>
          </p:nvSpPr>
          <p:spPr>
            <a:xfrm>
              <a:off x="1105231" y="441613"/>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45" name="Rectangle: Rounded Corners 31">
              <a:extLst>
                <a:ext uri="{FF2B5EF4-FFF2-40B4-BE49-F238E27FC236}">
                  <a16:creationId xmlns:a16="http://schemas.microsoft.com/office/drawing/2014/main" id="{C7A7356B-35F1-49BF-B840-AE55399B9244}"/>
                </a:ext>
              </a:extLst>
            </p:cNvPr>
            <p:cNvSpPr/>
            <p:nvPr/>
          </p:nvSpPr>
          <p:spPr>
            <a:xfrm>
              <a:off x="1382778" y="441612"/>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lumMod val="75000"/>
                    </a:schemeClr>
                  </a:solidFill>
                  <a:latin typeface="+mj-lt"/>
                </a:rPr>
                <a:t>&gt;</a:t>
              </a:r>
            </a:p>
          </p:txBody>
        </p:sp>
        <p:sp>
          <p:nvSpPr>
            <p:cNvPr id="46" name="Rectangle: Rounded Corners 50">
              <a:extLst>
                <a:ext uri="{FF2B5EF4-FFF2-40B4-BE49-F238E27FC236}">
                  <a16:creationId xmlns:a16="http://schemas.microsoft.com/office/drawing/2014/main" id="{D1D7DEA7-AEC6-4CA6-929B-4F202BD3538E}"/>
                </a:ext>
              </a:extLst>
            </p:cNvPr>
            <p:cNvSpPr/>
            <p:nvPr/>
          </p:nvSpPr>
          <p:spPr>
            <a:xfrm>
              <a:off x="1696838" y="438816"/>
              <a:ext cx="379943"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47" name="Picture 49">
              <a:extLst>
                <a:ext uri="{FF2B5EF4-FFF2-40B4-BE49-F238E27FC236}">
                  <a16:creationId xmlns:a16="http://schemas.microsoft.com/office/drawing/2014/main" id="{84507428-699B-46EE-9CD1-CDA2A79D11E2}"/>
                </a:ext>
              </a:extLst>
            </p:cNvPr>
            <p:cNvPicPr>
              <a:picLocks noChangeAspect="1"/>
            </p:cNvPicPr>
            <p:nvPr/>
          </p:nvPicPr>
          <p:blipFill>
            <a:blip r:embed="rId13"/>
            <a:stretch>
              <a:fillRect/>
            </a:stretch>
          </p:blipFill>
          <p:spPr>
            <a:xfrm>
              <a:off x="1818425" y="470636"/>
              <a:ext cx="155960" cy="129414"/>
            </a:xfrm>
            <a:prstGeom prst="rect">
              <a:avLst/>
            </a:prstGeom>
          </p:spPr>
        </p:pic>
        <p:sp>
          <p:nvSpPr>
            <p:cNvPr id="48" name="TextBox 51">
              <a:extLst>
                <a:ext uri="{FF2B5EF4-FFF2-40B4-BE49-F238E27FC236}">
                  <a16:creationId xmlns:a16="http://schemas.microsoft.com/office/drawing/2014/main" id="{69C3B7F7-4B27-4633-A0CD-57054DD8694A}"/>
                </a:ext>
              </a:extLst>
            </p:cNvPr>
            <p:cNvSpPr txBox="1"/>
            <p:nvPr/>
          </p:nvSpPr>
          <p:spPr>
            <a:xfrm>
              <a:off x="5736878" y="440844"/>
              <a:ext cx="748923" cy="246221"/>
            </a:xfrm>
            <a:prstGeom prst="rect">
              <a:avLst/>
            </a:prstGeom>
            <a:noFill/>
          </p:spPr>
          <p:txBody>
            <a:bodyPr wrap="none" rtlCol="0">
              <a:spAutoFit/>
            </a:bodyPr>
            <a:lstStyle/>
            <a:p>
              <a:r>
                <a:rPr lang="en-MY" sz="1000" dirty="0" err="1">
                  <a:solidFill>
                    <a:schemeClr val="tx1">
                      <a:lumMod val="65000"/>
                      <a:lumOff val="35000"/>
                    </a:schemeClr>
                  </a:solidFill>
                  <a:latin typeface="+mj-lt"/>
                  <a:cs typeface="Arial" panose="020B0604020202020204" pitchFamily="34" charset="0"/>
                </a:rPr>
                <a:t>Nội</a:t>
              </a:r>
              <a:r>
                <a:rPr lang="en-MY" sz="1000" dirty="0">
                  <a:solidFill>
                    <a:schemeClr val="tx1">
                      <a:lumMod val="65000"/>
                      <a:lumOff val="35000"/>
                    </a:schemeClr>
                  </a:solidFill>
                  <a:latin typeface="+mj-lt"/>
                  <a:cs typeface="Arial" panose="020B0604020202020204" pitchFamily="34" charset="0"/>
                </a:rPr>
                <a:t> dung 2</a:t>
              </a:r>
            </a:p>
          </p:txBody>
        </p:sp>
      </p:grpSp>
      <p:sp>
        <p:nvSpPr>
          <p:cNvPr id="4" name="Hộp Văn bản 3">
            <a:extLst>
              <a:ext uri="{FF2B5EF4-FFF2-40B4-BE49-F238E27FC236}">
                <a16:creationId xmlns:a16="http://schemas.microsoft.com/office/drawing/2014/main" id="{2F52800C-0D90-4A66-9014-DD8AFAD25664}"/>
              </a:ext>
            </a:extLst>
          </p:cNvPr>
          <p:cNvSpPr txBox="1"/>
          <p:nvPr/>
        </p:nvSpPr>
        <p:spPr>
          <a:xfrm>
            <a:off x="1308340" y="782654"/>
            <a:ext cx="10448464" cy="615553"/>
          </a:xfrm>
          <a:prstGeom prst="rect">
            <a:avLst/>
          </a:prstGeom>
          <a:noFill/>
        </p:spPr>
        <p:txBody>
          <a:bodyPr wrap="square" rtlCol="0">
            <a:spAutoFit/>
          </a:bodyPr>
          <a:lstStyle/>
          <a:p>
            <a:pPr algn="ctr"/>
            <a:r>
              <a:rPr lang="en-US" sz="3400" b="1" dirty="0" err="1">
                <a:latin typeface="+mj-lt"/>
                <a:cs typeface="Arial" panose="020B0604020202020204" pitchFamily="34" charset="0"/>
              </a:rPr>
              <a:t>Nội</a:t>
            </a:r>
            <a:r>
              <a:rPr lang="en-US" sz="3400" b="1" dirty="0">
                <a:latin typeface="+mj-lt"/>
                <a:cs typeface="Arial" panose="020B0604020202020204" pitchFamily="34" charset="0"/>
              </a:rPr>
              <a:t> dung 2 </a:t>
            </a:r>
            <a:r>
              <a:rPr lang="en-US" sz="3400" dirty="0">
                <a:latin typeface="+mj-lt"/>
                <a:cs typeface="Arial" panose="020B0604020202020204" pitchFamily="34" charset="0"/>
              </a:rPr>
              <a:t>: </a:t>
            </a:r>
            <a:r>
              <a:rPr lang="en-US" sz="3400" b="1" dirty="0" err="1">
                <a:latin typeface="+mj-lt"/>
                <a:cs typeface="Arial" panose="020B0604020202020204" pitchFamily="34" charset="0"/>
              </a:rPr>
              <a:t>Làm</a:t>
            </a:r>
            <a:r>
              <a:rPr lang="en-US" sz="3400" b="1" dirty="0">
                <a:latin typeface="+mj-lt"/>
                <a:cs typeface="Arial" panose="020B0604020202020204" pitchFamily="34" charset="0"/>
              </a:rPr>
              <a:t> </a:t>
            </a:r>
            <a:r>
              <a:rPr lang="en-US" sz="3400" b="1" dirty="0" err="1">
                <a:latin typeface="+mj-lt"/>
                <a:cs typeface="Arial" panose="020B0604020202020204" pitchFamily="34" charset="0"/>
              </a:rPr>
              <a:t>việc</a:t>
            </a:r>
            <a:r>
              <a:rPr lang="en-US" sz="3400" b="1" dirty="0">
                <a:latin typeface="+mj-lt"/>
                <a:cs typeface="Arial" panose="020B0604020202020204" pitchFamily="34" charset="0"/>
              </a:rPr>
              <a:t> </a:t>
            </a:r>
            <a:r>
              <a:rPr lang="en-US" sz="3400" b="1" dirty="0" err="1">
                <a:latin typeface="+mj-lt"/>
                <a:cs typeface="Arial" panose="020B0604020202020204" pitchFamily="34" charset="0"/>
              </a:rPr>
              <a:t>một</a:t>
            </a:r>
            <a:r>
              <a:rPr lang="en-US" sz="3400" b="1" dirty="0">
                <a:latin typeface="+mj-lt"/>
                <a:cs typeface="Arial" panose="020B0604020202020204" pitchFamily="34" charset="0"/>
              </a:rPr>
              <a:t> </a:t>
            </a:r>
            <a:r>
              <a:rPr lang="en-US" sz="3400" b="1" dirty="0" err="1">
                <a:latin typeface="+mj-lt"/>
                <a:cs typeface="Arial" panose="020B0604020202020204" pitchFamily="34" charset="0"/>
              </a:rPr>
              <a:t>cách</a:t>
            </a:r>
            <a:r>
              <a:rPr lang="en-US" sz="3400" b="1" dirty="0">
                <a:latin typeface="+mj-lt"/>
                <a:cs typeface="Arial" panose="020B0604020202020204" pitchFamily="34" charset="0"/>
              </a:rPr>
              <a:t> </a:t>
            </a:r>
            <a:r>
              <a:rPr lang="en-US" sz="3400" b="1" dirty="0" err="1">
                <a:latin typeface="+mj-lt"/>
                <a:cs typeface="Arial" panose="020B0604020202020204" pitchFamily="34" charset="0"/>
              </a:rPr>
              <a:t>thu</a:t>
            </a:r>
            <a:r>
              <a:rPr lang="en-US" sz="3400" b="1" dirty="0">
                <a:latin typeface="+mj-lt"/>
                <a:cs typeface="Arial" panose="020B0604020202020204" pitchFamily="34" charset="0"/>
              </a:rPr>
              <a:t>̣ </a:t>
            </a:r>
            <a:r>
              <a:rPr lang="en-US" sz="3400" b="1" dirty="0" err="1">
                <a:latin typeface="+mj-lt"/>
                <a:cs typeface="Arial" panose="020B0604020202020204" pitchFamily="34" charset="0"/>
              </a:rPr>
              <a:t>động</a:t>
            </a:r>
            <a:endParaRPr lang="vi-VN" sz="3400" dirty="0">
              <a:latin typeface="+mj-lt"/>
              <a:cs typeface="Arial" panose="020B0604020202020204" pitchFamily="34" charset="0"/>
            </a:endParaRPr>
          </a:p>
        </p:txBody>
      </p:sp>
      <p:sp>
        <p:nvSpPr>
          <p:cNvPr id="40" name="Hộp Văn bản 39">
            <a:extLst>
              <a:ext uri="{FF2B5EF4-FFF2-40B4-BE49-F238E27FC236}">
                <a16:creationId xmlns:a16="http://schemas.microsoft.com/office/drawing/2014/main" id="{61028AB4-FC45-4AA6-A1D5-B90E28988CEA}"/>
              </a:ext>
            </a:extLst>
          </p:cNvPr>
          <p:cNvSpPr txBox="1"/>
          <p:nvPr/>
        </p:nvSpPr>
        <p:spPr>
          <a:xfrm>
            <a:off x="1659681" y="1553851"/>
            <a:ext cx="9934221" cy="2246769"/>
          </a:xfrm>
          <a:prstGeom prst="rect">
            <a:avLst/>
          </a:prstGeom>
          <a:noFill/>
        </p:spPr>
        <p:txBody>
          <a:bodyPr wrap="square" rtlCol="0">
            <a:spAutoFit/>
          </a:bodyPr>
          <a:lstStyle/>
          <a:p>
            <a:r>
              <a:rPr lang="vi-VN" sz="2500" dirty="0">
                <a:latin typeface="+mj-lt"/>
              </a:rPr>
              <a:t>Trên thực tế, không phải ai cũng có tinh thần chủ động cống hiến và làm việc hết mình. Nhiều cá nhân có xu hướng làm việc thụ động, ít tương tác, đưa ý kiến. Họ thường có xu hướng đùn đẩy việc suy nghĩ ý tưởng, giải pháp cho người khác.</a:t>
            </a:r>
          </a:p>
          <a:p>
            <a:br>
              <a:rPr lang="vi-VN" sz="2000" dirty="0">
                <a:latin typeface="+mj-lt"/>
              </a:rPr>
            </a:br>
            <a:endParaRPr lang="vi-VN" sz="2000" dirty="0">
              <a:latin typeface="+mj-lt"/>
              <a:cs typeface="Arial" panose="020B0604020202020204" pitchFamily="34" charset="0"/>
            </a:endParaRPr>
          </a:p>
        </p:txBody>
      </p:sp>
      <p:grpSp>
        <p:nvGrpSpPr>
          <p:cNvPr id="105" name="Group 56">
            <a:extLst>
              <a:ext uri="{FF2B5EF4-FFF2-40B4-BE49-F238E27FC236}">
                <a16:creationId xmlns:a16="http://schemas.microsoft.com/office/drawing/2014/main" id="{8ABADE61-EC52-4507-A166-820961F5924F}"/>
              </a:ext>
            </a:extLst>
          </p:cNvPr>
          <p:cNvGrpSpPr/>
          <p:nvPr/>
        </p:nvGrpSpPr>
        <p:grpSpPr>
          <a:xfrm>
            <a:off x="12631028" y="261921"/>
            <a:ext cx="11907520" cy="6360160"/>
            <a:chOff x="121920" y="213360"/>
            <a:chExt cx="11907520" cy="6360160"/>
          </a:xfrm>
        </p:grpSpPr>
        <p:grpSp>
          <p:nvGrpSpPr>
            <p:cNvPr id="106" name="Group 4">
              <a:extLst>
                <a:ext uri="{FF2B5EF4-FFF2-40B4-BE49-F238E27FC236}">
                  <a16:creationId xmlns:a16="http://schemas.microsoft.com/office/drawing/2014/main" id="{ADBB8FAE-997F-444A-A402-3725D8F329AC}"/>
                </a:ext>
              </a:extLst>
            </p:cNvPr>
            <p:cNvGrpSpPr/>
            <p:nvPr/>
          </p:nvGrpSpPr>
          <p:grpSpPr>
            <a:xfrm>
              <a:off x="121920" y="213360"/>
              <a:ext cx="11907520" cy="6360160"/>
              <a:chOff x="3484828" y="706900"/>
              <a:chExt cx="8419306" cy="5444134"/>
            </a:xfrm>
          </p:grpSpPr>
          <p:grpSp>
            <p:nvGrpSpPr>
              <p:cNvPr id="118" name="Group 7">
                <a:extLst>
                  <a:ext uri="{FF2B5EF4-FFF2-40B4-BE49-F238E27FC236}">
                    <a16:creationId xmlns:a16="http://schemas.microsoft.com/office/drawing/2014/main" id="{288D9549-A805-4E93-A661-1B8F2BE22ACD}"/>
                  </a:ext>
                </a:extLst>
              </p:cNvPr>
              <p:cNvGrpSpPr/>
              <p:nvPr/>
            </p:nvGrpSpPr>
            <p:grpSpPr>
              <a:xfrm>
                <a:off x="3484829" y="706965"/>
                <a:ext cx="8419305" cy="5444069"/>
                <a:chOff x="3484829" y="706965"/>
                <a:chExt cx="8419305" cy="5444069"/>
              </a:xfrm>
            </p:grpSpPr>
            <p:sp>
              <p:nvSpPr>
                <p:cNvPr id="129" name="Rectangle: Rounded Corners 18">
                  <a:extLst>
                    <a:ext uri="{FF2B5EF4-FFF2-40B4-BE49-F238E27FC236}">
                      <a16:creationId xmlns:a16="http://schemas.microsoft.com/office/drawing/2014/main" id="{C6ED95D9-CD8D-4C84-98BA-7C2A492E7286}"/>
                    </a:ext>
                  </a:extLst>
                </p:cNvPr>
                <p:cNvSpPr/>
                <p:nvPr/>
              </p:nvSpPr>
              <p:spPr>
                <a:xfrm>
                  <a:off x="3488267"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130" name="Picture 19">
                  <a:extLst>
                    <a:ext uri="{FF2B5EF4-FFF2-40B4-BE49-F238E27FC236}">
                      <a16:creationId xmlns:a16="http://schemas.microsoft.com/office/drawing/2014/main" id="{38CAE5BF-D4FF-43E6-B877-35C3323AC95B}"/>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119" name="Group 8">
                <a:extLst>
                  <a:ext uri="{FF2B5EF4-FFF2-40B4-BE49-F238E27FC236}">
                    <a16:creationId xmlns:a16="http://schemas.microsoft.com/office/drawing/2014/main" id="{A35F9048-1CA2-47DC-9402-D87D46B84541}"/>
                  </a:ext>
                </a:extLst>
              </p:cNvPr>
              <p:cNvGrpSpPr/>
              <p:nvPr/>
            </p:nvGrpSpPr>
            <p:grpSpPr>
              <a:xfrm>
                <a:off x="3484828" y="706900"/>
                <a:ext cx="8419306" cy="287153"/>
                <a:chOff x="3484828" y="706900"/>
                <a:chExt cx="8419306" cy="287153"/>
              </a:xfrm>
            </p:grpSpPr>
            <p:pic>
              <p:nvPicPr>
                <p:cNvPr id="120" name="Picture 9">
                  <a:extLst>
                    <a:ext uri="{FF2B5EF4-FFF2-40B4-BE49-F238E27FC236}">
                      <a16:creationId xmlns:a16="http://schemas.microsoft.com/office/drawing/2014/main" id="{8C8E2A9F-E525-4B53-9E32-085D1FEB047D}"/>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121" name="Oval 10">
                  <a:extLst>
                    <a:ext uri="{FF2B5EF4-FFF2-40B4-BE49-F238E27FC236}">
                      <a16:creationId xmlns:a16="http://schemas.microsoft.com/office/drawing/2014/main" id="{CB326AA0-08DA-450B-9B59-9F0334FBE34C}"/>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122" name="Oval 11">
                  <a:extLst>
                    <a:ext uri="{FF2B5EF4-FFF2-40B4-BE49-F238E27FC236}">
                      <a16:creationId xmlns:a16="http://schemas.microsoft.com/office/drawing/2014/main" id="{B12D3F83-705B-4790-B11B-21B70B79A9A2}"/>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123" name="Oval 12">
                  <a:extLst>
                    <a:ext uri="{FF2B5EF4-FFF2-40B4-BE49-F238E27FC236}">
                      <a16:creationId xmlns:a16="http://schemas.microsoft.com/office/drawing/2014/main" id="{C692CCEA-1ACB-4BF2-B79C-141923362BDC}"/>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124" name="Rectangle: Rounded Corners 13">
                  <a:extLst>
                    <a:ext uri="{FF2B5EF4-FFF2-40B4-BE49-F238E27FC236}">
                      <a16:creationId xmlns:a16="http://schemas.microsoft.com/office/drawing/2014/main" id="{FDCEB545-85E9-49DF-B833-0C50DB3A3C84}"/>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125" name="Rectangle: Rounded Corners 14">
                  <a:extLst>
                    <a:ext uri="{FF2B5EF4-FFF2-40B4-BE49-F238E27FC236}">
                      <a16:creationId xmlns:a16="http://schemas.microsoft.com/office/drawing/2014/main" id="{D992C979-A97A-4AEA-AA9C-CA3F255B8D25}"/>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126" name="Rectangle: Rounded Corners 15">
                  <a:extLst>
                    <a:ext uri="{FF2B5EF4-FFF2-40B4-BE49-F238E27FC236}">
                      <a16:creationId xmlns:a16="http://schemas.microsoft.com/office/drawing/2014/main" id="{DC56B8EF-FA23-4B3A-98F2-02F29D7BED12}"/>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127" name="Picture 16">
                  <a:extLst>
                    <a:ext uri="{FF2B5EF4-FFF2-40B4-BE49-F238E27FC236}">
                      <a16:creationId xmlns:a16="http://schemas.microsoft.com/office/drawing/2014/main" id="{5960CF76-8D42-4B9E-831A-35DEADA33F50}"/>
                    </a:ext>
                  </a:extLst>
                </p:cNvPr>
                <p:cNvPicPr>
                  <a:picLocks noChangeAspect="1"/>
                </p:cNvPicPr>
                <p:nvPr/>
              </p:nvPicPr>
              <p:blipFill>
                <a:blip r:embed="rId13"/>
                <a:stretch>
                  <a:fillRect/>
                </a:stretch>
              </p:blipFill>
              <p:spPr>
                <a:xfrm>
                  <a:off x="4776132" y="786007"/>
                  <a:ext cx="155960" cy="129414"/>
                </a:xfrm>
                <a:prstGeom prst="rect">
                  <a:avLst/>
                </a:prstGeom>
              </p:spPr>
            </p:pic>
            <p:sp>
              <p:nvSpPr>
                <p:cNvPr id="128" name="TextBox 17">
                  <a:extLst>
                    <a:ext uri="{FF2B5EF4-FFF2-40B4-BE49-F238E27FC236}">
                      <a16:creationId xmlns:a16="http://schemas.microsoft.com/office/drawing/2014/main" id="{4E7E4959-E67C-4324-9063-6B05809D8F1F}"/>
                    </a:ext>
                  </a:extLst>
                </p:cNvPr>
                <p:cNvSpPr txBox="1"/>
                <p:nvPr/>
              </p:nvSpPr>
              <p:spPr>
                <a:xfrm>
                  <a:off x="7296738" y="730604"/>
                  <a:ext cx="690477" cy="263449"/>
                </a:xfrm>
                <a:prstGeom prst="rect">
                  <a:avLst/>
                </a:prstGeom>
                <a:noFill/>
              </p:spPr>
              <p:txBody>
                <a:bodyPr wrap="none" rtlCol="0">
                  <a:spAutoFit/>
                </a:bodyPr>
                <a:lstStyle/>
                <a:p>
                  <a:r>
                    <a:rPr lang="en-MY" sz="1400">
                      <a:solidFill>
                        <a:schemeClr val="tx1">
                          <a:lumMod val="65000"/>
                          <a:lumOff val="35000"/>
                        </a:schemeClr>
                      </a:solidFill>
                      <a:latin typeface="+mj-lt"/>
                    </a:rPr>
                    <a:t>Nội dung 2</a:t>
                  </a:r>
                  <a:endParaRPr lang="en-MY" sz="1400" dirty="0">
                    <a:solidFill>
                      <a:schemeClr val="tx1">
                        <a:lumMod val="65000"/>
                        <a:lumOff val="35000"/>
                      </a:schemeClr>
                    </a:solidFill>
                    <a:latin typeface="+mj-lt"/>
                  </a:endParaRPr>
                </a:p>
              </p:txBody>
            </p:sp>
          </p:grpSp>
        </p:grpSp>
        <p:sp>
          <p:nvSpPr>
            <p:cNvPr id="107" name="TextBox 5">
              <a:extLst>
                <a:ext uri="{FF2B5EF4-FFF2-40B4-BE49-F238E27FC236}">
                  <a16:creationId xmlns:a16="http://schemas.microsoft.com/office/drawing/2014/main" id="{55FE4056-9AF2-46CA-B41A-0C43EEA05A86}"/>
                </a:ext>
              </a:extLst>
            </p:cNvPr>
            <p:cNvSpPr txBox="1"/>
            <p:nvPr/>
          </p:nvSpPr>
          <p:spPr>
            <a:xfrm>
              <a:off x="1490372" y="617765"/>
              <a:ext cx="2651688" cy="769441"/>
            </a:xfrm>
            <a:prstGeom prst="rect">
              <a:avLst/>
            </a:prstGeom>
            <a:noFill/>
          </p:spPr>
          <p:txBody>
            <a:bodyPr wrap="none" rtlCol="0">
              <a:spAutoFit/>
            </a:bodyPr>
            <a:lstStyle/>
            <a:p>
              <a:r>
                <a:rPr lang="en-MY" sz="4400">
                  <a:latin typeface="+mj-lt"/>
                  <a:cs typeface="Arial" panose="020B0604020202020204" pitchFamily="34" charset="0"/>
                </a:rPr>
                <a:t>Nội dung 2</a:t>
              </a:r>
              <a:endParaRPr lang="en-MY" sz="4400" dirty="0">
                <a:latin typeface="+mj-lt"/>
                <a:cs typeface="Arial" panose="020B0604020202020204" pitchFamily="34" charset="0"/>
              </a:endParaRPr>
            </a:p>
          </p:txBody>
        </p:sp>
        <p:sp>
          <p:nvSpPr>
            <p:cNvPr id="108" name="Rectangle: Rounded Corners 27">
              <a:extLst>
                <a:ext uri="{FF2B5EF4-FFF2-40B4-BE49-F238E27FC236}">
                  <a16:creationId xmlns:a16="http://schemas.microsoft.com/office/drawing/2014/main" id="{A4564DD5-72F1-4152-A6A7-EA2A91D4315E}"/>
                </a:ext>
              </a:extLst>
            </p:cNvPr>
            <p:cNvSpPr/>
            <p:nvPr/>
          </p:nvSpPr>
          <p:spPr>
            <a:xfrm>
              <a:off x="1557867" y="1289547"/>
              <a:ext cx="10253133" cy="5096933"/>
            </a:xfrm>
            <a:prstGeom prst="roundRect">
              <a:avLst>
                <a:gd name="adj" fmla="val 2041"/>
              </a:avLst>
            </a:prstGeom>
            <a:solidFill>
              <a:srgbClr val="FFFFFF">
                <a:alpha val="85882"/>
              </a:srgbClr>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109" name="Rectangle 28">
              <a:extLst>
                <a:ext uri="{FF2B5EF4-FFF2-40B4-BE49-F238E27FC236}">
                  <a16:creationId xmlns:a16="http://schemas.microsoft.com/office/drawing/2014/main" id="{D929DD1A-2B0A-42B6-B855-F638D826F843}"/>
                </a:ext>
              </a:extLst>
            </p:cNvPr>
            <p:cNvSpPr/>
            <p:nvPr/>
          </p:nvSpPr>
          <p:spPr>
            <a:xfrm>
              <a:off x="7555757" y="1851565"/>
              <a:ext cx="1917483" cy="202353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atin typeface="+mj-lt"/>
                </a:rPr>
                <a:t>Chèn ảnh</a:t>
              </a:r>
              <a:endParaRPr lang="en-MY" dirty="0">
                <a:latin typeface="+mj-lt"/>
              </a:endParaRPr>
            </a:p>
          </p:txBody>
        </p:sp>
        <p:sp>
          <p:nvSpPr>
            <p:cNvPr id="110" name="Rectangle 46">
              <a:extLst>
                <a:ext uri="{FF2B5EF4-FFF2-40B4-BE49-F238E27FC236}">
                  <a16:creationId xmlns:a16="http://schemas.microsoft.com/office/drawing/2014/main" id="{9474726F-1A85-43B1-BE0C-783A0020EF85}"/>
                </a:ext>
              </a:extLst>
            </p:cNvPr>
            <p:cNvSpPr/>
            <p:nvPr/>
          </p:nvSpPr>
          <p:spPr>
            <a:xfrm>
              <a:off x="7555757" y="3966634"/>
              <a:ext cx="1917483" cy="202353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atin typeface="+mj-lt"/>
                </a:rPr>
                <a:t>Chèn ảnh</a:t>
              </a:r>
              <a:endParaRPr lang="en-MY" dirty="0">
                <a:latin typeface="+mj-lt"/>
              </a:endParaRPr>
            </a:p>
          </p:txBody>
        </p:sp>
        <p:sp>
          <p:nvSpPr>
            <p:cNvPr id="111" name="Rectangle 47">
              <a:extLst>
                <a:ext uri="{FF2B5EF4-FFF2-40B4-BE49-F238E27FC236}">
                  <a16:creationId xmlns:a16="http://schemas.microsoft.com/office/drawing/2014/main" id="{58E1C3A6-21BC-4FAE-9AFD-5F3AE26C2CB5}"/>
                </a:ext>
              </a:extLst>
            </p:cNvPr>
            <p:cNvSpPr/>
            <p:nvPr/>
          </p:nvSpPr>
          <p:spPr>
            <a:xfrm>
              <a:off x="9540487" y="1851565"/>
              <a:ext cx="1917483" cy="203610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atin typeface="+mj-lt"/>
                </a:rPr>
                <a:t>Chèn ảnh</a:t>
              </a:r>
              <a:endParaRPr lang="en-MY" dirty="0">
                <a:latin typeface="+mj-lt"/>
              </a:endParaRPr>
            </a:p>
          </p:txBody>
        </p:sp>
        <p:sp>
          <p:nvSpPr>
            <p:cNvPr id="112" name="Rectangle 48">
              <a:extLst>
                <a:ext uri="{FF2B5EF4-FFF2-40B4-BE49-F238E27FC236}">
                  <a16:creationId xmlns:a16="http://schemas.microsoft.com/office/drawing/2014/main" id="{CEE00C99-800A-456F-AA8C-40911E017BE0}"/>
                </a:ext>
              </a:extLst>
            </p:cNvPr>
            <p:cNvSpPr/>
            <p:nvPr/>
          </p:nvSpPr>
          <p:spPr>
            <a:xfrm>
              <a:off x="9540488" y="3966634"/>
              <a:ext cx="1917483" cy="202353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atin typeface="+mj-lt"/>
                </a:rPr>
                <a:t>Chèn ảnh</a:t>
              </a:r>
              <a:endParaRPr lang="en-MY" dirty="0">
                <a:latin typeface="+mj-lt"/>
              </a:endParaRPr>
            </a:p>
          </p:txBody>
        </p:sp>
        <p:sp>
          <p:nvSpPr>
            <p:cNvPr id="113" name="Rectangle: Rounded Corners 49">
              <a:extLst>
                <a:ext uri="{FF2B5EF4-FFF2-40B4-BE49-F238E27FC236}">
                  <a16:creationId xmlns:a16="http://schemas.microsoft.com/office/drawing/2014/main" id="{B66072C1-6D96-4CCE-B1FD-A518C62B08C4}"/>
                </a:ext>
              </a:extLst>
            </p:cNvPr>
            <p:cNvSpPr/>
            <p:nvPr/>
          </p:nvSpPr>
          <p:spPr>
            <a:xfrm>
              <a:off x="1743719" y="1386962"/>
              <a:ext cx="425084"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file</a:t>
              </a:r>
            </a:p>
          </p:txBody>
        </p:sp>
        <p:sp>
          <p:nvSpPr>
            <p:cNvPr id="114" name="Rectangle: Rounded Corners 51">
              <a:extLst>
                <a:ext uri="{FF2B5EF4-FFF2-40B4-BE49-F238E27FC236}">
                  <a16:creationId xmlns:a16="http://schemas.microsoft.com/office/drawing/2014/main" id="{90B00128-7512-479C-BBC8-719D967D3363}"/>
                </a:ext>
              </a:extLst>
            </p:cNvPr>
            <p:cNvSpPr/>
            <p:nvPr/>
          </p:nvSpPr>
          <p:spPr>
            <a:xfrm>
              <a:off x="2239387" y="1390229"/>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115" name="Rectangle: Rounded Corners 52">
              <a:extLst>
                <a:ext uri="{FF2B5EF4-FFF2-40B4-BE49-F238E27FC236}">
                  <a16:creationId xmlns:a16="http://schemas.microsoft.com/office/drawing/2014/main" id="{C2E59ED1-DA69-4677-AA7A-E3514E06E27D}"/>
                </a:ext>
              </a:extLst>
            </p:cNvPr>
            <p:cNvSpPr/>
            <p:nvPr/>
          </p:nvSpPr>
          <p:spPr>
            <a:xfrm>
              <a:off x="2631924" y="1390228"/>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116" name="Rectangle: Rounded Corners 53">
              <a:extLst>
                <a:ext uri="{FF2B5EF4-FFF2-40B4-BE49-F238E27FC236}">
                  <a16:creationId xmlns:a16="http://schemas.microsoft.com/office/drawing/2014/main" id="{1AE90CDC-3277-4362-84A0-2F081BDFD5CC}"/>
                </a:ext>
              </a:extLst>
            </p:cNvPr>
            <p:cNvSpPr/>
            <p:nvPr/>
          </p:nvSpPr>
          <p:spPr>
            <a:xfrm>
              <a:off x="3076104" y="1386962"/>
              <a:ext cx="537358"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117" name="Picture 54">
              <a:extLst>
                <a:ext uri="{FF2B5EF4-FFF2-40B4-BE49-F238E27FC236}">
                  <a16:creationId xmlns:a16="http://schemas.microsoft.com/office/drawing/2014/main" id="{A258B956-EC24-411B-99B6-55394BEA4745}"/>
                </a:ext>
              </a:extLst>
            </p:cNvPr>
            <p:cNvPicPr>
              <a:picLocks noChangeAspect="1"/>
            </p:cNvPicPr>
            <p:nvPr/>
          </p:nvPicPr>
          <p:blipFill>
            <a:blip r:embed="rId13"/>
            <a:stretch>
              <a:fillRect/>
            </a:stretch>
          </p:blipFill>
          <p:spPr>
            <a:xfrm>
              <a:off x="3234495" y="1429696"/>
              <a:ext cx="220576" cy="151189"/>
            </a:xfrm>
            <a:prstGeom prst="rect">
              <a:avLst/>
            </a:prstGeom>
          </p:spPr>
        </p:pic>
      </p:grpSp>
    </p:spTree>
    <p:extLst>
      <p:ext uri="{BB962C8B-B14F-4D97-AF65-F5344CB8AC3E}">
        <p14:creationId xmlns:p14="http://schemas.microsoft.com/office/powerpoint/2010/main" val="8926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697992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Nhóm 2">
            <a:extLst>
              <a:ext uri="{FF2B5EF4-FFF2-40B4-BE49-F238E27FC236}">
                <a16:creationId xmlns:a16="http://schemas.microsoft.com/office/drawing/2014/main" id="{985D4165-3296-4536-8110-85D45DEAD294}"/>
              </a:ext>
            </a:extLst>
          </p:cNvPr>
          <p:cNvGrpSpPr/>
          <p:nvPr/>
        </p:nvGrpSpPr>
        <p:grpSpPr>
          <a:xfrm>
            <a:off x="-8849915" y="1538500"/>
            <a:ext cx="6475040" cy="3719591"/>
            <a:chOff x="421342" y="420206"/>
            <a:chExt cx="11551202" cy="5444069"/>
          </a:xfrm>
        </p:grpSpPr>
        <p:sp>
          <p:nvSpPr>
            <p:cNvPr id="49" name="Rectangle: Rounded Corners 12">
              <a:extLst>
                <a:ext uri="{FF2B5EF4-FFF2-40B4-BE49-F238E27FC236}">
                  <a16:creationId xmlns:a16="http://schemas.microsoft.com/office/drawing/2014/main" id="{B615B7B0-66FD-4A04-B396-17D586B2F193}"/>
                </a:ext>
              </a:extLst>
            </p:cNvPr>
            <p:cNvSpPr/>
            <p:nvPr/>
          </p:nvSpPr>
          <p:spPr>
            <a:xfrm>
              <a:off x="421342" y="420206"/>
              <a:ext cx="11551202"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50" name="Picture 4">
              <a:extLst>
                <a:ext uri="{FF2B5EF4-FFF2-40B4-BE49-F238E27FC236}">
                  <a16:creationId xmlns:a16="http://schemas.microsoft.com/office/drawing/2014/main" id="{191AF29D-A648-4BF9-958D-49BEF2F39838}"/>
                </a:ext>
              </a:extLst>
            </p:cNvPr>
            <p:cNvPicPr>
              <a:picLocks noChangeAspect="1"/>
            </p:cNvPicPr>
            <p:nvPr/>
          </p:nvPicPr>
          <p:blipFill rotWithShape="1">
            <a:blip r:embed="rId12"/>
            <a:srcRect t="7629" r="3442" b="22821"/>
            <a:stretch/>
          </p:blipFill>
          <p:spPr>
            <a:xfrm>
              <a:off x="421342" y="520417"/>
              <a:ext cx="1146775" cy="4357539"/>
            </a:xfrm>
            <a:prstGeom prst="roundRect">
              <a:avLst/>
            </a:prstGeom>
          </p:spPr>
        </p:pic>
        <p:sp>
          <p:nvSpPr>
            <p:cNvPr id="2" name="Hình chữ nhật: Góc Trên Tròn 1">
              <a:extLst>
                <a:ext uri="{FF2B5EF4-FFF2-40B4-BE49-F238E27FC236}">
                  <a16:creationId xmlns:a16="http://schemas.microsoft.com/office/drawing/2014/main" id="{9AF9A4C7-0F70-4301-87C3-F713672E4D3C}"/>
                </a:ext>
              </a:extLst>
            </p:cNvPr>
            <p:cNvSpPr/>
            <p:nvPr/>
          </p:nvSpPr>
          <p:spPr>
            <a:xfrm>
              <a:off x="421342" y="422519"/>
              <a:ext cx="11551202" cy="264546"/>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28" name="Oval 24">
              <a:extLst>
                <a:ext uri="{FF2B5EF4-FFF2-40B4-BE49-F238E27FC236}">
                  <a16:creationId xmlns:a16="http://schemas.microsoft.com/office/drawing/2014/main" id="{4C15DF26-B68E-4DB3-AA64-0442FC3C8B2A}"/>
                </a:ext>
              </a:extLst>
            </p:cNvPr>
            <p:cNvSpPr/>
            <p:nvPr/>
          </p:nvSpPr>
          <p:spPr>
            <a:xfrm>
              <a:off x="522507" y="509603"/>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1" name="Oval 25">
              <a:extLst>
                <a:ext uri="{FF2B5EF4-FFF2-40B4-BE49-F238E27FC236}">
                  <a16:creationId xmlns:a16="http://schemas.microsoft.com/office/drawing/2014/main" id="{19FB0B97-C11D-483A-8AB4-4B8AF7914712}"/>
                </a:ext>
              </a:extLst>
            </p:cNvPr>
            <p:cNvSpPr/>
            <p:nvPr/>
          </p:nvSpPr>
          <p:spPr>
            <a:xfrm>
              <a:off x="723590" y="509603"/>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2" name="Oval 26">
              <a:extLst>
                <a:ext uri="{FF2B5EF4-FFF2-40B4-BE49-F238E27FC236}">
                  <a16:creationId xmlns:a16="http://schemas.microsoft.com/office/drawing/2014/main" id="{D75D2E24-FA72-43EC-BFDD-900CE6C96D0E}"/>
                </a:ext>
              </a:extLst>
            </p:cNvPr>
            <p:cNvSpPr/>
            <p:nvPr/>
          </p:nvSpPr>
          <p:spPr>
            <a:xfrm>
              <a:off x="936051" y="509603"/>
              <a:ext cx="114300"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5" name="Rectangle: Rounded Corners 30">
              <a:extLst>
                <a:ext uri="{FF2B5EF4-FFF2-40B4-BE49-F238E27FC236}">
                  <a16:creationId xmlns:a16="http://schemas.microsoft.com/office/drawing/2014/main" id="{B21F45A3-387B-42CC-8DD8-D01AF2A61DFD}"/>
                </a:ext>
              </a:extLst>
            </p:cNvPr>
            <p:cNvSpPr/>
            <p:nvPr/>
          </p:nvSpPr>
          <p:spPr>
            <a:xfrm>
              <a:off x="1105231" y="441613"/>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45" name="Rectangle: Rounded Corners 31">
              <a:extLst>
                <a:ext uri="{FF2B5EF4-FFF2-40B4-BE49-F238E27FC236}">
                  <a16:creationId xmlns:a16="http://schemas.microsoft.com/office/drawing/2014/main" id="{C7A7356B-35F1-49BF-B840-AE55399B9244}"/>
                </a:ext>
              </a:extLst>
            </p:cNvPr>
            <p:cNvSpPr/>
            <p:nvPr/>
          </p:nvSpPr>
          <p:spPr>
            <a:xfrm>
              <a:off x="1382778" y="441612"/>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lumMod val="75000"/>
                    </a:schemeClr>
                  </a:solidFill>
                  <a:latin typeface="+mj-lt"/>
                </a:rPr>
                <a:t>&gt;</a:t>
              </a:r>
            </a:p>
          </p:txBody>
        </p:sp>
        <p:sp>
          <p:nvSpPr>
            <p:cNvPr id="46" name="Rectangle: Rounded Corners 50">
              <a:extLst>
                <a:ext uri="{FF2B5EF4-FFF2-40B4-BE49-F238E27FC236}">
                  <a16:creationId xmlns:a16="http://schemas.microsoft.com/office/drawing/2014/main" id="{D1D7DEA7-AEC6-4CA6-929B-4F202BD3538E}"/>
                </a:ext>
              </a:extLst>
            </p:cNvPr>
            <p:cNvSpPr/>
            <p:nvPr/>
          </p:nvSpPr>
          <p:spPr>
            <a:xfrm>
              <a:off x="1696838" y="438816"/>
              <a:ext cx="379943"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47" name="Picture 49">
              <a:extLst>
                <a:ext uri="{FF2B5EF4-FFF2-40B4-BE49-F238E27FC236}">
                  <a16:creationId xmlns:a16="http://schemas.microsoft.com/office/drawing/2014/main" id="{84507428-699B-46EE-9CD1-CDA2A79D11E2}"/>
                </a:ext>
              </a:extLst>
            </p:cNvPr>
            <p:cNvPicPr>
              <a:picLocks noChangeAspect="1"/>
            </p:cNvPicPr>
            <p:nvPr/>
          </p:nvPicPr>
          <p:blipFill>
            <a:blip r:embed="rId13"/>
            <a:stretch>
              <a:fillRect/>
            </a:stretch>
          </p:blipFill>
          <p:spPr>
            <a:xfrm>
              <a:off x="1818425" y="470636"/>
              <a:ext cx="155960" cy="129414"/>
            </a:xfrm>
            <a:prstGeom prst="rect">
              <a:avLst/>
            </a:prstGeom>
          </p:spPr>
        </p:pic>
        <p:sp>
          <p:nvSpPr>
            <p:cNvPr id="48" name="TextBox 51">
              <a:extLst>
                <a:ext uri="{FF2B5EF4-FFF2-40B4-BE49-F238E27FC236}">
                  <a16:creationId xmlns:a16="http://schemas.microsoft.com/office/drawing/2014/main" id="{69C3B7F7-4B27-4633-A0CD-57054DD8694A}"/>
                </a:ext>
              </a:extLst>
            </p:cNvPr>
            <p:cNvSpPr txBox="1"/>
            <p:nvPr/>
          </p:nvSpPr>
          <p:spPr>
            <a:xfrm>
              <a:off x="5736878" y="440845"/>
              <a:ext cx="1336047" cy="360374"/>
            </a:xfrm>
            <a:prstGeom prst="rect">
              <a:avLst/>
            </a:prstGeom>
            <a:noFill/>
          </p:spPr>
          <p:txBody>
            <a:bodyPr wrap="none" rtlCol="0">
              <a:spAutoFit/>
            </a:bodyPr>
            <a:lstStyle/>
            <a:p>
              <a:r>
                <a:rPr lang="en-MY" sz="1000">
                  <a:solidFill>
                    <a:schemeClr val="tx1">
                      <a:lumMod val="65000"/>
                      <a:lumOff val="35000"/>
                    </a:schemeClr>
                  </a:solidFill>
                  <a:latin typeface="+mj-lt"/>
                  <a:cs typeface="Arial" panose="020B0604020202020204" pitchFamily="34" charset="0"/>
                </a:rPr>
                <a:t>Nội dung 1</a:t>
              </a:r>
              <a:endParaRPr lang="en-MY" sz="1000" dirty="0">
                <a:solidFill>
                  <a:schemeClr val="tx1">
                    <a:lumMod val="65000"/>
                    <a:lumOff val="35000"/>
                  </a:schemeClr>
                </a:solidFill>
                <a:latin typeface="+mj-lt"/>
                <a:cs typeface="Arial" panose="020B0604020202020204" pitchFamily="34" charset="0"/>
              </a:endParaRPr>
            </a:p>
          </p:txBody>
        </p:sp>
      </p:grpSp>
      <p:sp>
        <p:nvSpPr>
          <p:cNvPr id="4" name="Hộp Văn bản 3">
            <a:extLst>
              <a:ext uri="{FF2B5EF4-FFF2-40B4-BE49-F238E27FC236}">
                <a16:creationId xmlns:a16="http://schemas.microsoft.com/office/drawing/2014/main" id="{2F52800C-0D90-4A66-9014-DD8AFAD25664}"/>
              </a:ext>
            </a:extLst>
          </p:cNvPr>
          <p:cNvSpPr txBox="1"/>
          <p:nvPr/>
        </p:nvSpPr>
        <p:spPr>
          <a:xfrm>
            <a:off x="-10905981" y="739287"/>
            <a:ext cx="2009164" cy="461665"/>
          </a:xfrm>
          <a:prstGeom prst="rect">
            <a:avLst/>
          </a:prstGeom>
          <a:noFill/>
        </p:spPr>
        <p:txBody>
          <a:bodyPr wrap="square" rtlCol="0">
            <a:spAutoFit/>
          </a:bodyPr>
          <a:lstStyle/>
          <a:p>
            <a:pPr algn="ctr"/>
            <a:r>
              <a:rPr lang="en-US" sz="2400">
                <a:latin typeface="+mj-lt"/>
                <a:cs typeface="Arial" panose="020B0604020202020204" pitchFamily="34" charset="0"/>
              </a:rPr>
              <a:t>Nội dung 1</a:t>
            </a:r>
            <a:endParaRPr lang="vi-VN" sz="2400">
              <a:latin typeface="+mj-lt"/>
              <a:cs typeface="Arial" panose="020B0604020202020204" pitchFamily="34" charset="0"/>
            </a:endParaRPr>
          </a:p>
        </p:txBody>
      </p:sp>
      <p:sp>
        <p:nvSpPr>
          <p:cNvPr id="40" name="Hộp Văn bản 39">
            <a:extLst>
              <a:ext uri="{FF2B5EF4-FFF2-40B4-BE49-F238E27FC236}">
                <a16:creationId xmlns:a16="http://schemas.microsoft.com/office/drawing/2014/main" id="{61028AB4-FC45-4AA6-A1D5-B90E28988CEA}"/>
              </a:ext>
            </a:extLst>
          </p:cNvPr>
          <p:cNvSpPr txBox="1"/>
          <p:nvPr/>
        </p:nvSpPr>
        <p:spPr>
          <a:xfrm>
            <a:off x="-10759542" y="1138390"/>
            <a:ext cx="2751062" cy="400110"/>
          </a:xfrm>
          <a:prstGeom prst="rect">
            <a:avLst/>
          </a:prstGeom>
          <a:noFill/>
        </p:spPr>
        <p:txBody>
          <a:bodyPr wrap="square" rtlCol="0">
            <a:spAutoFit/>
          </a:bodyPr>
          <a:lstStyle/>
          <a:p>
            <a:pPr algn="ctr"/>
            <a:r>
              <a:rPr lang="en-US" sz="2000">
                <a:latin typeface="+mj-lt"/>
                <a:cs typeface="Arial" panose="020B0604020202020204" pitchFamily="34" charset="0"/>
              </a:rPr>
              <a:t>Thuyết trình ở đây nhé</a:t>
            </a:r>
            <a:endParaRPr lang="vi-VN" sz="2000">
              <a:latin typeface="+mj-lt"/>
              <a:cs typeface="Arial" panose="020B0604020202020204" pitchFamily="34" charset="0"/>
            </a:endParaRPr>
          </a:p>
        </p:txBody>
      </p:sp>
      <p:grpSp>
        <p:nvGrpSpPr>
          <p:cNvPr id="41" name="Group 56">
            <a:extLst>
              <a:ext uri="{FF2B5EF4-FFF2-40B4-BE49-F238E27FC236}">
                <a16:creationId xmlns:a16="http://schemas.microsoft.com/office/drawing/2014/main" id="{2E19B671-5BDA-452F-90F1-A9739E6EAFE9}"/>
              </a:ext>
            </a:extLst>
          </p:cNvPr>
          <p:cNvGrpSpPr/>
          <p:nvPr/>
        </p:nvGrpSpPr>
        <p:grpSpPr>
          <a:xfrm>
            <a:off x="312746" y="248920"/>
            <a:ext cx="11907520" cy="6360160"/>
            <a:chOff x="121920" y="213360"/>
            <a:chExt cx="11907520" cy="6360160"/>
          </a:xfrm>
        </p:grpSpPr>
        <p:grpSp>
          <p:nvGrpSpPr>
            <p:cNvPr id="42" name="Group 4">
              <a:extLst>
                <a:ext uri="{FF2B5EF4-FFF2-40B4-BE49-F238E27FC236}">
                  <a16:creationId xmlns:a16="http://schemas.microsoft.com/office/drawing/2014/main" id="{1A8EE57E-A4A0-4C7C-BA25-CF10F7B8CF62}"/>
                </a:ext>
              </a:extLst>
            </p:cNvPr>
            <p:cNvGrpSpPr/>
            <p:nvPr/>
          </p:nvGrpSpPr>
          <p:grpSpPr>
            <a:xfrm>
              <a:off x="121920" y="213360"/>
              <a:ext cx="11907520" cy="6360160"/>
              <a:chOff x="3484828" y="706900"/>
              <a:chExt cx="8419306" cy="5444134"/>
            </a:xfrm>
          </p:grpSpPr>
          <p:grpSp>
            <p:nvGrpSpPr>
              <p:cNvPr id="61" name="Group 7">
                <a:extLst>
                  <a:ext uri="{FF2B5EF4-FFF2-40B4-BE49-F238E27FC236}">
                    <a16:creationId xmlns:a16="http://schemas.microsoft.com/office/drawing/2014/main" id="{FA938655-9ED0-416C-8A80-E5A883C65ABC}"/>
                  </a:ext>
                </a:extLst>
              </p:cNvPr>
              <p:cNvGrpSpPr/>
              <p:nvPr/>
            </p:nvGrpSpPr>
            <p:grpSpPr>
              <a:xfrm>
                <a:off x="3484829" y="706965"/>
                <a:ext cx="8419305" cy="5444069"/>
                <a:chOff x="3484829" y="706965"/>
                <a:chExt cx="8419305" cy="5444069"/>
              </a:xfrm>
            </p:grpSpPr>
            <p:sp>
              <p:nvSpPr>
                <p:cNvPr id="72" name="Rectangle: Rounded Corners 18">
                  <a:extLst>
                    <a:ext uri="{FF2B5EF4-FFF2-40B4-BE49-F238E27FC236}">
                      <a16:creationId xmlns:a16="http://schemas.microsoft.com/office/drawing/2014/main" id="{42C67466-6D53-4ADD-9264-EB2E15029788}"/>
                    </a:ext>
                  </a:extLst>
                </p:cNvPr>
                <p:cNvSpPr/>
                <p:nvPr/>
              </p:nvSpPr>
              <p:spPr>
                <a:xfrm>
                  <a:off x="3488267"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73" name="Picture 19">
                  <a:extLst>
                    <a:ext uri="{FF2B5EF4-FFF2-40B4-BE49-F238E27FC236}">
                      <a16:creationId xmlns:a16="http://schemas.microsoft.com/office/drawing/2014/main" id="{EF547289-005C-4992-8875-FC70F121FF41}"/>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62" name="Group 8">
                <a:extLst>
                  <a:ext uri="{FF2B5EF4-FFF2-40B4-BE49-F238E27FC236}">
                    <a16:creationId xmlns:a16="http://schemas.microsoft.com/office/drawing/2014/main" id="{8749893A-FBF9-41C1-A69A-DF7E04F6959A}"/>
                  </a:ext>
                </a:extLst>
              </p:cNvPr>
              <p:cNvGrpSpPr/>
              <p:nvPr/>
            </p:nvGrpSpPr>
            <p:grpSpPr>
              <a:xfrm>
                <a:off x="3484828" y="706900"/>
                <a:ext cx="8419306" cy="287153"/>
                <a:chOff x="3484828" y="706900"/>
                <a:chExt cx="8419306" cy="287153"/>
              </a:xfrm>
            </p:grpSpPr>
            <p:pic>
              <p:nvPicPr>
                <p:cNvPr id="63" name="Picture 9">
                  <a:extLst>
                    <a:ext uri="{FF2B5EF4-FFF2-40B4-BE49-F238E27FC236}">
                      <a16:creationId xmlns:a16="http://schemas.microsoft.com/office/drawing/2014/main" id="{9B76DE70-8D3D-41A5-BB7F-711B0728C5F7}"/>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64" name="Oval 10">
                  <a:extLst>
                    <a:ext uri="{FF2B5EF4-FFF2-40B4-BE49-F238E27FC236}">
                      <a16:creationId xmlns:a16="http://schemas.microsoft.com/office/drawing/2014/main" id="{89DC3024-15D8-4BC4-AC11-D3D1AD32D997}"/>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65" name="Oval 11">
                  <a:extLst>
                    <a:ext uri="{FF2B5EF4-FFF2-40B4-BE49-F238E27FC236}">
                      <a16:creationId xmlns:a16="http://schemas.microsoft.com/office/drawing/2014/main" id="{E57D508F-5717-4189-A19F-732AE4A33B11}"/>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66" name="Oval 12">
                  <a:extLst>
                    <a:ext uri="{FF2B5EF4-FFF2-40B4-BE49-F238E27FC236}">
                      <a16:creationId xmlns:a16="http://schemas.microsoft.com/office/drawing/2014/main" id="{C56B2870-BC64-4D17-807A-B06A4A468551}"/>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67" name="Rectangle: Rounded Corners 13">
                  <a:extLst>
                    <a:ext uri="{FF2B5EF4-FFF2-40B4-BE49-F238E27FC236}">
                      <a16:creationId xmlns:a16="http://schemas.microsoft.com/office/drawing/2014/main" id="{2F36A807-28E0-47B0-A750-A55B91D5E3B2}"/>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68" name="Rectangle: Rounded Corners 14">
                  <a:extLst>
                    <a:ext uri="{FF2B5EF4-FFF2-40B4-BE49-F238E27FC236}">
                      <a16:creationId xmlns:a16="http://schemas.microsoft.com/office/drawing/2014/main" id="{3B548E5E-AA70-4984-B527-872F409CC63E}"/>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69" name="Rectangle: Rounded Corners 15">
                  <a:extLst>
                    <a:ext uri="{FF2B5EF4-FFF2-40B4-BE49-F238E27FC236}">
                      <a16:creationId xmlns:a16="http://schemas.microsoft.com/office/drawing/2014/main" id="{C5568600-BCDB-4EBD-9BBD-D80B8B569352}"/>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70" name="Picture 16">
                  <a:extLst>
                    <a:ext uri="{FF2B5EF4-FFF2-40B4-BE49-F238E27FC236}">
                      <a16:creationId xmlns:a16="http://schemas.microsoft.com/office/drawing/2014/main" id="{E823AEF7-D415-41A9-BE09-5A81C43B9247}"/>
                    </a:ext>
                  </a:extLst>
                </p:cNvPr>
                <p:cNvPicPr>
                  <a:picLocks noChangeAspect="1"/>
                </p:cNvPicPr>
                <p:nvPr/>
              </p:nvPicPr>
              <p:blipFill>
                <a:blip r:embed="rId13"/>
                <a:stretch>
                  <a:fillRect/>
                </a:stretch>
              </p:blipFill>
              <p:spPr>
                <a:xfrm>
                  <a:off x="4776132" y="786007"/>
                  <a:ext cx="155960" cy="129414"/>
                </a:xfrm>
                <a:prstGeom prst="rect">
                  <a:avLst/>
                </a:prstGeom>
              </p:spPr>
            </p:pic>
            <p:sp>
              <p:nvSpPr>
                <p:cNvPr id="71" name="TextBox 17">
                  <a:extLst>
                    <a:ext uri="{FF2B5EF4-FFF2-40B4-BE49-F238E27FC236}">
                      <a16:creationId xmlns:a16="http://schemas.microsoft.com/office/drawing/2014/main" id="{9C8D930F-4ECF-4208-92F3-5549579E171C}"/>
                    </a:ext>
                  </a:extLst>
                </p:cNvPr>
                <p:cNvSpPr txBox="1"/>
                <p:nvPr/>
              </p:nvSpPr>
              <p:spPr>
                <a:xfrm>
                  <a:off x="7296738" y="730604"/>
                  <a:ext cx="690477" cy="263449"/>
                </a:xfrm>
                <a:prstGeom prst="rect">
                  <a:avLst/>
                </a:prstGeom>
                <a:noFill/>
              </p:spPr>
              <p:txBody>
                <a:bodyPr wrap="none" rtlCol="0">
                  <a:spAutoFit/>
                </a:bodyPr>
                <a:lstStyle/>
                <a:p>
                  <a:r>
                    <a:rPr lang="en-MY" sz="1400" dirty="0" err="1">
                      <a:solidFill>
                        <a:schemeClr val="tx1">
                          <a:lumMod val="65000"/>
                          <a:lumOff val="35000"/>
                        </a:schemeClr>
                      </a:solidFill>
                      <a:latin typeface="+mj-lt"/>
                    </a:rPr>
                    <a:t>Nội</a:t>
                  </a:r>
                  <a:r>
                    <a:rPr lang="en-MY" sz="1400" dirty="0">
                      <a:solidFill>
                        <a:schemeClr val="tx1">
                          <a:lumMod val="65000"/>
                          <a:lumOff val="35000"/>
                        </a:schemeClr>
                      </a:solidFill>
                      <a:latin typeface="+mj-lt"/>
                    </a:rPr>
                    <a:t> dung 2</a:t>
                  </a:r>
                </a:p>
              </p:txBody>
            </p:sp>
          </p:grpSp>
        </p:grpSp>
        <p:sp>
          <p:nvSpPr>
            <p:cNvPr id="43" name="TextBox 5">
              <a:extLst>
                <a:ext uri="{FF2B5EF4-FFF2-40B4-BE49-F238E27FC236}">
                  <a16:creationId xmlns:a16="http://schemas.microsoft.com/office/drawing/2014/main" id="{484094DD-FF76-4053-B61A-603F62C0B6DC}"/>
                </a:ext>
              </a:extLst>
            </p:cNvPr>
            <p:cNvSpPr txBox="1"/>
            <p:nvPr/>
          </p:nvSpPr>
          <p:spPr>
            <a:xfrm>
              <a:off x="1490372" y="524652"/>
              <a:ext cx="2513830" cy="707886"/>
            </a:xfrm>
            <a:prstGeom prst="rect">
              <a:avLst/>
            </a:prstGeom>
            <a:noFill/>
          </p:spPr>
          <p:txBody>
            <a:bodyPr wrap="none" rtlCol="0">
              <a:spAutoFit/>
            </a:bodyPr>
            <a:lstStyle/>
            <a:p>
              <a:r>
                <a:rPr lang="en-MY" sz="4000" b="1" dirty="0" err="1">
                  <a:latin typeface="+mj-lt"/>
                  <a:cs typeface="Arial" panose="020B0604020202020204" pitchFamily="34" charset="0"/>
                </a:rPr>
                <a:t>Nội</a:t>
              </a:r>
              <a:r>
                <a:rPr lang="en-MY" sz="4000" b="1" dirty="0">
                  <a:latin typeface="+mj-lt"/>
                  <a:cs typeface="Arial" panose="020B0604020202020204" pitchFamily="34" charset="0"/>
                </a:rPr>
                <a:t> dung 2:</a:t>
              </a:r>
            </a:p>
          </p:txBody>
        </p:sp>
        <p:sp>
          <p:nvSpPr>
            <p:cNvPr id="44" name="Rectangle: Rounded Corners 27">
              <a:extLst>
                <a:ext uri="{FF2B5EF4-FFF2-40B4-BE49-F238E27FC236}">
                  <a16:creationId xmlns:a16="http://schemas.microsoft.com/office/drawing/2014/main" id="{92A38C43-CA48-496D-B935-04CE2E22DFEB}"/>
                </a:ext>
              </a:extLst>
            </p:cNvPr>
            <p:cNvSpPr/>
            <p:nvPr/>
          </p:nvSpPr>
          <p:spPr>
            <a:xfrm>
              <a:off x="1614403" y="1269916"/>
              <a:ext cx="10253133" cy="5096933"/>
            </a:xfrm>
            <a:prstGeom prst="roundRect">
              <a:avLst>
                <a:gd name="adj" fmla="val 2041"/>
              </a:avLst>
            </a:prstGeom>
            <a:solidFill>
              <a:srgbClr val="FFFFFF">
                <a:alpha val="85882"/>
              </a:srgbClr>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56" name="Rectangle: Rounded Corners 49">
              <a:extLst>
                <a:ext uri="{FF2B5EF4-FFF2-40B4-BE49-F238E27FC236}">
                  <a16:creationId xmlns:a16="http://schemas.microsoft.com/office/drawing/2014/main" id="{733A4346-1E50-4662-8BC2-900F329B1D5A}"/>
                </a:ext>
              </a:extLst>
            </p:cNvPr>
            <p:cNvSpPr/>
            <p:nvPr/>
          </p:nvSpPr>
          <p:spPr>
            <a:xfrm>
              <a:off x="1743719" y="1386962"/>
              <a:ext cx="425084"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file</a:t>
              </a:r>
            </a:p>
          </p:txBody>
        </p:sp>
        <p:sp>
          <p:nvSpPr>
            <p:cNvPr id="57" name="Rectangle: Rounded Corners 51">
              <a:extLst>
                <a:ext uri="{FF2B5EF4-FFF2-40B4-BE49-F238E27FC236}">
                  <a16:creationId xmlns:a16="http://schemas.microsoft.com/office/drawing/2014/main" id="{F42D6FDD-8EA6-4BB7-BDB6-266F2CD2F4F7}"/>
                </a:ext>
              </a:extLst>
            </p:cNvPr>
            <p:cNvSpPr/>
            <p:nvPr/>
          </p:nvSpPr>
          <p:spPr>
            <a:xfrm>
              <a:off x="2239387" y="1390229"/>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58" name="Rectangle: Rounded Corners 52">
              <a:extLst>
                <a:ext uri="{FF2B5EF4-FFF2-40B4-BE49-F238E27FC236}">
                  <a16:creationId xmlns:a16="http://schemas.microsoft.com/office/drawing/2014/main" id="{E777C4DB-25DC-45FE-BDAF-9BAA965B705D}"/>
                </a:ext>
              </a:extLst>
            </p:cNvPr>
            <p:cNvSpPr/>
            <p:nvPr/>
          </p:nvSpPr>
          <p:spPr>
            <a:xfrm>
              <a:off x="2631924" y="1390228"/>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59" name="Rectangle: Rounded Corners 53">
              <a:extLst>
                <a:ext uri="{FF2B5EF4-FFF2-40B4-BE49-F238E27FC236}">
                  <a16:creationId xmlns:a16="http://schemas.microsoft.com/office/drawing/2014/main" id="{49E3B652-97CD-446C-9429-7DA0B0AAD650}"/>
                </a:ext>
              </a:extLst>
            </p:cNvPr>
            <p:cNvSpPr/>
            <p:nvPr/>
          </p:nvSpPr>
          <p:spPr>
            <a:xfrm>
              <a:off x="3076104" y="1386962"/>
              <a:ext cx="537358"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60" name="Picture 54">
              <a:extLst>
                <a:ext uri="{FF2B5EF4-FFF2-40B4-BE49-F238E27FC236}">
                  <a16:creationId xmlns:a16="http://schemas.microsoft.com/office/drawing/2014/main" id="{A0D00F0F-4AFE-48F5-BE03-D19915B3FCE8}"/>
                </a:ext>
              </a:extLst>
            </p:cNvPr>
            <p:cNvPicPr>
              <a:picLocks noChangeAspect="1"/>
            </p:cNvPicPr>
            <p:nvPr/>
          </p:nvPicPr>
          <p:blipFill>
            <a:blip r:embed="rId13"/>
            <a:stretch>
              <a:fillRect/>
            </a:stretch>
          </p:blipFill>
          <p:spPr>
            <a:xfrm>
              <a:off x="3234495" y="1429696"/>
              <a:ext cx="220576" cy="151189"/>
            </a:xfrm>
            <a:prstGeom prst="rect">
              <a:avLst/>
            </a:prstGeom>
          </p:spPr>
        </p:pic>
      </p:grpSp>
      <p:sp>
        <p:nvSpPr>
          <p:cNvPr id="74" name="Hộp Văn bản 73">
            <a:extLst>
              <a:ext uri="{FF2B5EF4-FFF2-40B4-BE49-F238E27FC236}">
                <a16:creationId xmlns:a16="http://schemas.microsoft.com/office/drawing/2014/main" id="{D8897753-3E39-4982-9B04-63291D800BA5}"/>
              </a:ext>
            </a:extLst>
          </p:cNvPr>
          <p:cNvSpPr txBox="1"/>
          <p:nvPr/>
        </p:nvSpPr>
        <p:spPr>
          <a:xfrm>
            <a:off x="1728978" y="1702723"/>
            <a:ext cx="10173699" cy="2785378"/>
          </a:xfrm>
          <a:prstGeom prst="rect">
            <a:avLst/>
          </a:prstGeom>
          <a:noFill/>
        </p:spPr>
        <p:txBody>
          <a:bodyPr wrap="square" rtlCol="0">
            <a:spAutoFit/>
          </a:bodyPr>
          <a:lstStyle/>
          <a:p>
            <a:r>
              <a:rPr lang="en-US" sz="2000" b="1" dirty="0" err="1">
                <a:latin typeface="+mj-lt"/>
                <a:cs typeface="Arial" panose="020B0604020202020204" pitchFamily="34" charset="0"/>
              </a:rPr>
              <a:t>Hiện</a:t>
            </a:r>
            <a:r>
              <a:rPr lang="en-US" sz="2000" b="1" dirty="0">
                <a:latin typeface="+mj-lt"/>
                <a:cs typeface="Arial" panose="020B0604020202020204" pitchFamily="34" charset="0"/>
              </a:rPr>
              <a:t> </a:t>
            </a:r>
            <a:r>
              <a:rPr lang="en-US" sz="2000" b="1" dirty="0" err="1">
                <a:latin typeface="+mj-lt"/>
                <a:cs typeface="Arial" panose="020B0604020202020204" pitchFamily="34" charset="0"/>
              </a:rPr>
              <a:t>trong</a:t>
            </a:r>
            <a:r>
              <a:rPr lang="en-US" sz="2000" b="1" dirty="0">
                <a:latin typeface="+mj-lt"/>
                <a:cs typeface="Arial" panose="020B0604020202020204" pitchFamily="34" charset="0"/>
              </a:rPr>
              <a:t> </a:t>
            </a:r>
            <a:r>
              <a:rPr lang="en-US" sz="2000" b="1" dirty="0" err="1">
                <a:latin typeface="+mj-lt"/>
                <a:cs typeface="Arial" panose="020B0604020202020204" pitchFamily="34" charset="0"/>
              </a:rPr>
              <a:t>nhóm</a:t>
            </a:r>
            <a:r>
              <a:rPr lang="en-US" sz="2000" b="1" dirty="0">
                <a:latin typeface="+mj-lt"/>
                <a:cs typeface="Arial" panose="020B0604020202020204" pitchFamily="34" charset="0"/>
              </a:rPr>
              <a:t> 1 </a:t>
            </a:r>
            <a:r>
              <a:rPr lang="en-US" sz="2000" b="1" dirty="0" err="1">
                <a:latin typeface="+mj-lt"/>
                <a:cs typeface="Arial" panose="020B0604020202020204" pitchFamily="34" charset="0"/>
              </a:rPr>
              <a:t>vẫn</a:t>
            </a:r>
            <a:r>
              <a:rPr lang="en-US" sz="2000" b="1" dirty="0">
                <a:latin typeface="+mj-lt"/>
                <a:cs typeface="Arial" panose="020B0604020202020204" pitchFamily="34" charset="0"/>
              </a:rPr>
              <a:t> </a:t>
            </a:r>
            <a:r>
              <a:rPr lang="en-US" sz="2000" b="1" dirty="0" err="1">
                <a:latin typeface="+mj-lt"/>
                <a:cs typeface="Arial" panose="020B0604020202020204" pitchFamily="34" charset="0"/>
              </a:rPr>
              <a:t>đang</a:t>
            </a:r>
            <a:r>
              <a:rPr lang="en-US" sz="2000" b="1" dirty="0">
                <a:latin typeface="+mj-lt"/>
                <a:cs typeface="Arial" panose="020B0604020202020204" pitchFamily="34" charset="0"/>
              </a:rPr>
              <a:t> </a:t>
            </a:r>
            <a:r>
              <a:rPr lang="en-US" sz="2000" b="1" dirty="0" err="1">
                <a:latin typeface="+mj-lt"/>
                <a:cs typeface="Arial" panose="020B0604020202020204" pitchFamily="34" charset="0"/>
              </a:rPr>
              <a:t>tồn</a:t>
            </a:r>
            <a:r>
              <a:rPr lang="en-US" sz="2000" b="1" dirty="0">
                <a:latin typeface="+mj-lt"/>
                <a:cs typeface="Arial" panose="020B0604020202020204" pitchFamily="34" charset="0"/>
              </a:rPr>
              <a:t> </a:t>
            </a:r>
            <a:r>
              <a:rPr lang="en-US" sz="2000" b="1" dirty="0" err="1">
                <a:latin typeface="+mj-lt"/>
                <a:cs typeface="Arial" panose="020B0604020202020204" pitchFamily="34" charset="0"/>
              </a:rPr>
              <a:t>tại</a:t>
            </a:r>
            <a:r>
              <a:rPr lang="en-US" sz="2000" b="1" dirty="0">
                <a:latin typeface="+mj-lt"/>
                <a:cs typeface="Arial" panose="020B0604020202020204" pitchFamily="34" charset="0"/>
              </a:rPr>
              <a:t> </a:t>
            </a:r>
            <a:r>
              <a:rPr lang="en-US" sz="2000" b="1" dirty="0" err="1">
                <a:latin typeface="+mj-lt"/>
                <a:cs typeface="Arial" panose="020B0604020202020204" pitchFamily="34" charset="0"/>
              </a:rPr>
              <a:t>những</a:t>
            </a:r>
            <a:r>
              <a:rPr lang="en-US" sz="2000" b="1" dirty="0">
                <a:latin typeface="+mj-lt"/>
                <a:cs typeface="Arial" panose="020B0604020202020204" pitchFamily="34" charset="0"/>
              </a:rPr>
              <a:t> </a:t>
            </a:r>
            <a:r>
              <a:rPr lang="en-US" sz="2000" b="1" dirty="0" err="1">
                <a:latin typeface="+mj-lt"/>
                <a:cs typeface="Arial" panose="020B0604020202020204" pitchFamily="34" charset="0"/>
              </a:rPr>
              <a:t>vấn</a:t>
            </a:r>
            <a:r>
              <a:rPr lang="en-US" sz="2000" b="1" dirty="0">
                <a:latin typeface="+mj-lt"/>
                <a:cs typeface="Arial" panose="020B0604020202020204" pitchFamily="34" charset="0"/>
              </a:rPr>
              <a:t> </a:t>
            </a:r>
            <a:r>
              <a:rPr lang="en-US" sz="2000" b="1" dirty="0" err="1">
                <a:latin typeface="+mj-lt"/>
                <a:cs typeface="Arial" panose="020B0604020202020204" pitchFamily="34" charset="0"/>
              </a:rPr>
              <a:t>đê</a:t>
            </a:r>
            <a:r>
              <a:rPr lang="en-US" sz="2000" b="1" dirty="0">
                <a:latin typeface="+mj-lt"/>
                <a:cs typeface="Arial" panose="020B0604020202020204" pitchFamily="34" charset="0"/>
              </a:rPr>
              <a:t>̀ </a:t>
            </a:r>
            <a:r>
              <a:rPr lang="en-US" sz="2000" b="1" dirty="0" err="1">
                <a:latin typeface="+mj-lt"/>
                <a:cs typeface="Arial" panose="020B0604020202020204" pitchFamily="34" charset="0"/>
              </a:rPr>
              <a:t>sau</a:t>
            </a:r>
            <a:r>
              <a:rPr lang="en-US" sz="2000" b="1" dirty="0">
                <a:latin typeface="+mj-lt"/>
                <a:cs typeface="Arial" panose="020B0604020202020204" pitchFamily="34" charset="0"/>
              </a:rPr>
              <a:t>:</a:t>
            </a:r>
          </a:p>
          <a:p>
            <a:endParaRPr lang="vi-VN" sz="1500" dirty="0">
              <a:latin typeface="+mj-lt"/>
            </a:endParaRPr>
          </a:p>
          <a:p>
            <a:pPr marL="342900" indent="-342900">
              <a:buFont typeface="+mj-lt"/>
              <a:buAutoNum type="arabicPeriod"/>
            </a:pPr>
            <a:r>
              <a:rPr lang="vi-VN" sz="2000" dirty="0">
                <a:latin typeface="+mj-lt"/>
              </a:rPr>
              <a:t>Lười sáng tạo</a:t>
            </a:r>
            <a:endParaRPr lang="en-US" sz="2000" dirty="0">
              <a:latin typeface="+mj-lt"/>
            </a:endParaRPr>
          </a:p>
          <a:p>
            <a:pPr marL="342900" indent="-342900">
              <a:buFont typeface="+mj-lt"/>
              <a:buAutoNum type="arabicPeriod"/>
            </a:pPr>
            <a:r>
              <a:rPr lang="vi-VN" sz="2000" dirty="0">
                <a:latin typeface="+mj-lt"/>
              </a:rPr>
              <a:t>Khả năng quản lý thời gian</a:t>
            </a:r>
            <a:endParaRPr lang="en-US" sz="2000" dirty="0">
              <a:latin typeface="+mj-lt"/>
            </a:endParaRPr>
          </a:p>
          <a:p>
            <a:pPr marL="342900" indent="-342900">
              <a:buFont typeface="+mj-lt"/>
              <a:buAutoNum type="arabicPeriod"/>
            </a:pPr>
            <a:r>
              <a:rPr lang="vi-VN" sz="2000" dirty="0">
                <a:latin typeface="+mj-lt"/>
              </a:rPr>
              <a:t>Chịu áp lực kém</a:t>
            </a:r>
            <a:endParaRPr lang="en-US" sz="2000" dirty="0">
              <a:latin typeface="+mj-lt"/>
            </a:endParaRPr>
          </a:p>
          <a:p>
            <a:pPr marL="342900" indent="-342900">
              <a:buFont typeface="+mj-lt"/>
              <a:buAutoNum type="arabicPeriod"/>
            </a:pPr>
            <a:r>
              <a:rPr lang="vi-VN" sz="2000" dirty="0">
                <a:latin typeface="+mj-lt"/>
              </a:rPr>
              <a:t>Ít trau dồi kiến thức</a:t>
            </a:r>
            <a:endParaRPr lang="en-US" sz="2000" dirty="0">
              <a:latin typeface="+mj-lt"/>
            </a:endParaRPr>
          </a:p>
          <a:p>
            <a:pPr marL="342900" indent="-342900">
              <a:buFont typeface="+mj-lt"/>
              <a:buAutoNum type="arabicPeriod"/>
            </a:pPr>
            <a:r>
              <a:rPr lang="vi-VN" sz="2000" dirty="0">
                <a:latin typeface="+mj-lt"/>
              </a:rPr>
              <a:t>Chưa nghiêm túc trong công việc</a:t>
            </a:r>
            <a:endParaRPr lang="en-US" sz="2000" dirty="0">
              <a:latin typeface="+mj-lt"/>
            </a:endParaRPr>
          </a:p>
          <a:p>
            <a:pPr marL="342900" indent="-342900">
              <a:buFont typeface="+mj-lt"/>
              <a:buAutoNum type="arabicPeriod"/>
            </a:pPr>
            <a:r>
              <a:rPr lang="vi-VN" sz="2000" dirty="0">
                <a:latin typeface="+mj-lt"/>
              </a:rPr>
              <a:t>Hạn chế trong các mối quan hệ</a:t>
            </a:r>
          </a:p>
          <a:p>
            <a:pPr algn="ctr"/>
            <a:endParaRPr lang="vi-VN" sz="2000" dirty="0">
              <a:latin typeface="+mj-lt"/>
              <a:cs typeface="Arial" panose="020B0604020202020204" pitchFamily="34" charset="0"/>
            </a:endParaRPr>
          </a:p>
        </p:txBody>
      </p:sp>
      <p:grpSp>
        <p:nvGrpSpPr>
          <p:cNvPr id="75" name="Group 3">
            <a:extLst>
              <a:ext uri="{FF2B5EF4-FFF2-40B4-BE49-F238E27FC236}">
                <a16:creationId xmlns:a16="http://schemas.microsoft.com/office/drawing/2014/main" id="{35E7D47E-0517-415A-888A-6E09162AEB1E}"/>
              </a:ext>
            </a:extLst>
          </p:cNvPr>
          <p:cNvGrpSpPr/>
          <p:nvPr/>
        </p:nvGrpSpPr>
        <p:grpSpPr>
          <a:xfrm>
            <a:off x="13869062" y="1982493"/>
            <a:ext cx="10601043" cy="3655740"/>
            <a:chOff x="3484828" y="706900"/>
            <a:chExt cx="8419306" cy="5444134"/>
          </a:xfrm>
        </p:grpSpPr>
        <p:grpSp>
          <p:nvGrpSpPr>
            <p:cNvPr id="76" name="Group 4">
              <a:extLst>
                <a:ext uri="{FF2B5EF4-FFF2-40B4-BE49-F238E27FC236}">
                  <a16:creationId xmlns:a16="http://schemas.microsoft.com/office/drawing/2014/main" id="{154B45BD-C788-4A49-A021-3F4B0D45F727}"/>
                </a:ext>
              </a:extLst>
            </p:cNvPr>
            <p:cNvGrpSpPr/>
            <p:nvPr/>
          </p:nvGrpSpPr>
          <p:grpSpPr>
            <a:xfrm>
              <a:off x="3484828" y="706900"/>
              <a:ext cx="8419306" cy="5444134"/>
              <a:chOff x="3484828" y="706900"/>
              <a:chExt cx="8419306" cy="5444134"/>
            </a:xfrm>
          </p:grpSpPr>
          <p:grpSp>
            <p:nvGrpSpPr>
              <p:cNvPr id="78" name="Group 7">
                <a:extLst>
                  <a:ext uri="{FF2B5EF4-FFF2-40B4-BE49-F238E27FC236}">
                    <a16:creationId xmlns:a16="http://schemas.microsoft.com/office/drawing/2014/main" id="{9A5A3F15-DFC4-4EAA-9521-A4C176F6725F}"/>
                  </a:ext>
                </a:extLst>
              </p:cNvPr>
              <p:cNvGrpSpPr/>
              <p:nvPr/>
            </p:nvGrpSpPr>
            <p:grpSpPr>
              <a:xfrm>
                <a:off x="3484829" y="706965"/>
                <a:ext cx="8419304" cy="5444069"/>
                <a:chOff x="3484829" y="706965"/>
                <a:chExt cx="8419304" cy="5444069"/>
              </a:xfrm>
            </p:grpSpPr>
            <p:sp>
              <p:nvSpPr>
                <p:cNvPr id="89" name="Rectangle: Rounded Corners 18">
                  <a:extLst>
                    <a:ext uri="{FF2B5EF4-FFF2-40B4-BE49-F238E27FC236}">
                      <a16:creationId xmlns:a16="http://schemas.microsoft.com/office/drawing/2014/main" id="{197F17DC-8AC4-46DB-9922-D3B95E6A73A9}"/>
                    </a:ext>
                  </a:extLst>
                </p:cNvPr>
                <p:cNvSpPr/>
                <p:nvPr/>
              </p:nvSpPr>
              <p:spPr>
                <a:xfrm>
                  <a:off x="3488266"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90" name="Picture 19">
                  <a:extLst>
                    <a:ext uri="{FF2B5EF4-FFF2-40B4-BE49-F238E27FC236}">
                      <a16:creationId xmlns:a16="http://schemas.microsoft.com/office/drawing/2014/main" id="{395EA34D-E42C-42B3-A522-FD65EAD3DB54}"/>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79" name="Group 8">
                <a:extLst>
                  <a:ext uri="{FF2B5EF4-FFF2-40B4-BE49-F238E27FC236}">
                    <a16:creationId xmlns:a16="http://schemas.microsoft.com/office/drawing/2014/main" id="{36FB663B-1C8E-4C64-BFD6-3237779DC40E}"/>
                  </a:ext>
                </a:extLst>
              </p:cNvPr>
              <p:cNvGrpSpPr/>
              <p:nvPr/>
            </p:nvGrpSpPr>
            <p:grpSpPr>
              <a:xfrm>
                <a:off x="3484828" y="706900"/>
                <a:ext cx="8419306" cy="482047"/>
                <a:chOff x="3484828" y="706900"/>
                <a:chExt cx="8419306" cy="482047"/>
              </a:xfrm>
            </p:grpSpPr>
            <p:pic>
              <p:nvPicPr>
                <p:cNvPr id="80" name="Picture 9">
                  <a:extLst>
                    <a:ext uri="{FF2B5EF4-FFF2-40B4-BE49-F238E27FC236}">
                      <a16:creationId xmlns:a16="http://schemas.microsoft.com/office/drawing/2014/main" id="{221CE03D-7D03-4DE5-84C8-19842BAC830D}"/>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81" name="Oval 10">
                  <a:extLst>
                    <a:ext uri="{FF2B5EF4-FFF2-40B4-BE49-F238E27FC236}">
                      <a16:creationId xmlns:a16="http://schemas.microsoft.com/office/drawing/2014/main" id="{EC42E68A-D3EB-46A0-9A9B-8BA3FE33887C}"/>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82" name="Oval 11">
                  <a:extLst>
                    <a:ext uri="{FF2B5EF4-FFF2-40B4-BE49-F238E27FC236}">
                      <a16:creationId xmlns:a16="http://schemas.microsoft.com/office/drawing/2014/main" id="{3E81982C-CCB1-4937-B09D-F48A0D87CBBB}"/>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83" name="Oval 12">
                  <a:extLst>
                    <a:ext uri="{FF2B5EF4-FFF2-40B4-BE49-F238E27FC236}">
                      <a16:creationId xmlns:a16="http://schemas.microsoft.com/office/drawing/2014/main" id="{FDCF49D2-5788-4860-99D4-134D30CF9404}"/>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84" name="Rectangle: Rounded Corners 13">
                  <a:extLst>
                    <a:ext uri="{FF2B5EF4-FFF2-40B4-BE49-F238E27FC236}">
                      <a16:creationId xmlns:a16="http://schemas.microsoft.com/office/drawing/2014/main" id="{61390602-9DD9-4E3A-B0AC-6038D29949A2}"/>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85" name="Rectangle: Rounded Corners 14">
                  <a:extLst>
                    <a:ext uri="{FF2B5EF4-FFF2-40B4-BE49-F238E27FC236}">
                      <a16:creationId xmlns:a16="http://schemas.microsoft.com/office/drawing/2014/main" id="{A4522A3B-D20C-4F44-8A52-04D42CA90EE7}"/>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86" name="Rectangle: Rounded Corners 15">
                  <a:extLst>
                    <a:ext uri="{FF2B5EF4-FFF2-40B4-BE49-F238E27FC236}">
                      <a16:creationId xmlns:a16="http://schemas.microsoft.com/office/drawing/2014/main" id="{10C322EF-39D7-43B2-9620-44D41168A12D}"/>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87" name="Picture 16">
                  <a:extLst>
                    <a:ext uri="{FF2B5EF4-FFF2-40B4-BE49-F238E27FC236}">
                      <a16:creationId xmlns:a16="http://schemas.microsoft.com/office/drawing/2014/main" id="{4782D3BF-D471-4A98-984A-96CE9CA0DA92}"/>
                    </a:ext>
                  </a:extLst>
                </p:cNvPr>
                <p:cNvPicPr>
                  <a:picLocks noChangeAspect="1"/>
                </p:cNvPicPr>
                <p:nvPr/>
              </p:nvPicPr>
              <p:blipFill>
                <a:blip r:embed="rId13"/>
                <a:stretch>
                  <a:fillRect/>
                </a:stretch>
              </p:blipFill>
              <p:spPr>
                <a:xfrm>
                  <a:off x="4776132" y="786007"/>
                  <a:ext cx="155960" cy="129414"/>
                </a:xfrm>
                <a:prstGeom prst="rect">
                  <a:avLst/>
                </a:prstGeom>
              </p:spPr>
            </p:pic>
            <p:sp>
              <p:nvSpPr>
                <p:cNvPr id="88" name="TextBox 17">
                  <a:extLst>
                    <a:ext uri="{FF2B5EF4-FFF2-40B4-BE49-F238E27FC236}">
                      <a16:creationId xmlns:a16="http://schemas.microsoft.com/office/drawing/2014/main" id="{682726C7-D7CF-4C29-BC93-B84209C1E8F9}"/>
                    </a:ext>
                  </a:extLst>
                </p:cNvPr>
                <p:cNvSpPr txBox="1"/>
                <p:nvPr/>
              </p:nvSpPr>
              <p:spPr>
                <a:xfrm>
                  <a:off x="7296738" y="730604"/>
                  <a:ext cx="767933" cy="458343"/>
                </a:xfrm>
                <a:prstGeom prst="rect">
                  <a:avLst/>
                </a:prstGeom>
                <a:noFill/>
              </p:spPr>
              <p:txBody>
                <a:bodyPr wrap="none" rtlCol="0">
                  <a:spAutoFit/>
                </a:bodyPr>
                <a:lstStyle/>
                <a:p>
                  <a:r>
                    <a:rPr lang="en-MY" sz="1400">
                      <a:solidFill>
                        <a:schemeClr val="tx1">
                          <a:lumMod val="65000"/>
                          <a:lumOff val="35000"/>
                        </a:schemeClr>
                      </a:solidFill>
                      <a:latin typeface="+mj-lt"/>
                    </a:rPr>
                    <a:t>Nội dung 3</a:t>
                  </a:r>
                  <a:endParaRPr lang="en-MY" sz="1400" dirty="0">
                    <a:solidFill>
                      <a:schemeClr val="tx1">
                        <a:lumMod val="65000"/>
                        <a:lumOff val="35000"/>
                      </a:schemeClr>
                    </a:solidFill>
                    <a:latin typeface="+mj-lt"/>
                  </a:endParaRPr>
                </a:p>
              </p:txBody>
            </p:sp>
          </p:grpSp>
        </p:grpSp>
        <p:sp>
          <p:nvSpPr>
            <p:cNvPr id="77" name="TextBox 5">
              <a:extLst>
                <a:ext uri="{FF2B5EF4-FFF2-40B4-BE49-F238E27FC236}">
                  <a16:creationId xmlns:a16="http://schemas.microsoft.com/office/drawing/2014/main" id="{3BDFC0B4-8516-4AA3-AD5C-EE2498BF0F1D}"/>
                </a:ext>
              </a:extLst>
            </p:cNvPr>
            <p:cNvSpPr txBox="1"/>
            <p:nvPr/>
          </p:nvSpPr>
          <p:spPr>
            <a:xfrm>
              <a:off x="6592569" y="1053083"/>
              <a:ext cx="2284193" cy="1237522"/>
            </a:xfrm>
            <a:prstGeom prst="rect">
              <a:avLst/>
            </a:prstGeom>
            <a:noFill/>
          </p:spPr>
          <p:txBody>
            <a:bodyPr wrap="none" rtlCol="0">
              <a:spAutoFit/>
            </a:bodyPr>
            <a:lstStyle/>
            <a:p>
              <a:pPr algn="ctr"/>
              <a:r>
                <a:rPr lang="en-MY" sz="4800">
                  <a:latin typeface="+mj-lt"/>
                  <a:cs typeface="Arial" panose="020B0604020202020204" pitchFamily="34" charset="0"/>
                </a:rPr>
                <a:t>Nội dung 3</a:t>
              </a:r>
              <a:endParaRPr lang="en-MY" sz="4800" dirty="0">
                <a:latin typeface="+mj-lt"/>
                <a:cs typeface="Arial" panose="020B0604020202020204" pitchFamily="34" charset="0"/>
              </a:endParaRPr>
            </a:p>
          </p:txBody>
        </p:sp>
      </p:grpSp>
    </p:spTree>
    <p:extLst>
      <p:ext uri="{BB962C8B-B14F-4D97-AF65-F5344CB8AC3E}">
        <p14:creationId xmlns:p14="http://schemas.microsoft.com/office/powerpoint/2010/main" val="4247149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anim calcmode="lin" valueType="num">
                                      <p:cBhvr additive="base">
                                        <p:cTn id="7"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
                                            <p:txEl>
                                              <p:pRg st="2" end="2"/>
                                            </p:txEl>
                                          </p:spTgt>
                                        </p:tgtEl>
                                        <p:attrNameLst>
                                          <p:attrName>style.visibility</p:attrName>
                                        </p:attrNameLst>
                                      </p:cBhvr>
                                      <p:to>
                                        <p:strVal val="visible"/>
                                      </p:to>
                                    </p:set>
                                    <p:anim calcmode="lin" valueType="num">
                                      <p:cBhvr additive="base">
                                        <p:cTn id="13" dur="500" fill="hold"/>
                                        <p:tgtEl>
                                          <p:spTgt spid="7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4">
                                            <p:txEl>
                                              <p:pRg st="3" end="3"/>
                                            </p:txEl>
                                          </p:spTgt>
                                        </p:tgtEl>
                                        <p:attrNameLst>
                                          <p:attrName>style.visibility</p:attrName>
                                        </p:attrNameLst>
                                      </p:cBhvr>
                                      <p:to>
                                        <p:strVal val="visible"/>
                                      </p:to>
                                    </p:set>
                                    <p:anim calcmode="lin" valueType="num">
                                      <p:cBhvr additive="base">
                                        <p:cTn id="19" dur="500" fill="hold"/>
                                        <p:tgtEl>
                                          <p:spTgt spid="7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4">
                                            <p:txEl>
                                              <p:pRg st="4" end="4"/>
                                            </p:txEl>
                                          </p:spTgt>
                                        </p:tgtEl>
                                        <p:attrNameLst>
                                          <p:attrName>style.visibility</p:attrName>
                                        </p:attrNameLst>
                                      </p:cBhvr>
                                      <p:to>
                                        <p:strVal val="visible"/>
                                      </p:to>
                                    </p:set>
                                    <p:anim calcmode="lin" valueType="num">
                                      <p:cBhvr additive="base">
                                        <p:cTn id="25" dur="500" fill="hold"/>
                                        <p:tgtEl>
                                          <p:spTgt spid="7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4">
                                            <p:txEl>
                                              <p:pRg st="5" end="5"/>
                                            </p:txEl>
                                          </p:spTgt>
                                        </p:tgtEl>
                                        <p:attrNameLst>
                                          <p:attrName>style.visibility</p:attrName>
                                        </p:attrNameLst>
                                      </p:cBhvr>
                                      <p:to>
                                        <p:strVal val="visible"/>
                                      </p:to>
                                    </p:set>
                                    <p:anim calcmode="lin" valueType="num">
                                      <p:cBhvr additive="base">
                                        <p:cTn id="31" dur="500" fill="hold"/>
                                        <p:tgtEl>
                                          <p:spTgt spid="7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4">
                                            <p:txEl>
                                              <p:pRg st="6" end="6"/>
                                            </p:txEl>
                                          </p:spTgt>
                                        </p:tgtEl>
                                        <p:attrNameLst>
                                          <p:attrName>style.visibility</p:attrName>
                                        </p:attrNameLst>
                                      </p:cBhvr>
                                      <p:to>
                                        <p:strVal val="visible"/>
                                      </p:to>
                                    </p:set>
                                    <p:anim calcmode="lin" valueType="num">
                                      <p:cBhvr additive="base">
                                        <p:cTn id="37" dur="500" fill="hold"/>
                                        <p:tgtEl>
                                          <p:spTgt spid="7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4">
                                            <p:txEl>
                                              <p:pRg st="7" end="7"/>
                                            </p:txEl>
                                          </p:spTgt>
                                        </p:tgtEl>
                                        <p:attrNameLst>
                                          <p:attrName>style.visibility</p:attrName>
                                        </p:attrNameLst>
                                      </p:cBhvr>
                                      <p:to>
                                        <p:strVal val="visible"/>
                                      </p:to>
                                    </p:set>
                                    <p:anim calcmode="lin" valueType="num">
                                      <p:cBhvr additive="base">
                                        <p:cTn id="43" dur="500" fill="hold"/>
                                        <p:tgtEl>
                                          <p:spTgt spid="7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697992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Nhóm 2">
            <a:extLst>
              <a:ext uri="{FF2B5EF4-FFF2-40B4-BE49-F238E27FC236}">
                <a16:creationId xmlns:a16="http://schemas.microsoft.com/office/drawing/2014/main" id="{985D4165-3296-4536-8110-85D45DEAD294}"/>
              </a:ext>
            </a:extLst>
          </p:cNvPr>
          <p:cNvGrpSpPr/>
          <p:nvPr/>
        </p:nvGrpSpPr>
        <p:grpSpPr>
          <a:xfrm>
            <a:off x="-8849915" y="1538500"/>
            <a:ext cx="6475040" cy="3719591"/>
            <a:chOff x="421342" y="420206"/>
            <a:chExt cx="11551202" cy="5444069"/>
          </a:xfrm>
        </p:grpSpPr>
        <p:sp>
          <p:nvSpPr>
            <p:cNvPr id="49" name="Rectangle: Rounded Corners 12">
              <a:extLst>
                <a:ext uri="{FF2B5EF4-FFF2-40B4-BE49-F238E27FC236}">
                  <a16:creationId xmlns:a16="http://schemas.microsoft.com/office/drawing/2014/main" id="{B615B7B0-66FD-4A04-B396-17D586B2F193}"/>
                </a:ext>
              </a:extLst>
            </p:cNvPr>
            <p:cNvSpPr/>
            <p:nvPr/>
          </p:nvSpPr>
          <p:spPr>
            <a:xfrm>
              <a:off x="421342" y="420206"/>
              <a:ext cx="11551202"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pic>
          <p:nvPicPr>
            <p:cNvPr id="50" name="Picture 4">
              <a:extLst>
                <a:ext uri="{FF2B5EF4-FFF2-40B4-BE49-F238E27FC236}">
                  <a16:creationId xmlns:a16="http://schemas.microsoft.com/office/drawing/2014/main" id="{191AF29D-A648-4BF9-958D-49BEF2F39838}"/>
                </a:ext>
              </a:extLst>
            </p:cNvPr>
            <p:cNvPicPr>
              <a:picLocks noChangeAspect="1"/>
            </p:cNvPicPr>
            <p:nvPr/>
          </p:nvPicPr>
          <p:blipFill rotWithShape="1">
            <a:blip r:embed="rId12"/>
            <a:srcRect t="7629" r="3442" b="22821"/>
            <a:stretch/>
          </p:blipFill>
          <p:spPr>
            <a:xfrm>
              <a:off x="421342" y="520417"/>
              <a:ext cx="1146775" cy="4357539"/>
            </a:xfrm>
            <a:prstGeom prst="roundRect">
              <a:avLst/>
            </a:prstGeom>
          </p:spPr>
        </p:pic>
        <p:sp>
          <p:nvSpPr>
            <p:cNvPr id="2" name="Hình chữ nhật: Góc Trên Tròn 1">
              <a:extLst>
                <a:ext uri="{FF2B5EF4-FFF2-40B4-BE49-F238E27FC236}">
                  <a16:creationId xmlns:a16="http://schemas.microsoft.com/office/drawing/2014/main" id="{9AF9A4C7-0F70-4301-87C3-F713672E4D3C}"/>
                </a:ext>
              </a:extLst>
            </p:cNvPr>
            <p:cNvSpPr/>
            <p:nvPr/>
          </p:nvSpPr>
          <p:spPr>
            <a:xfrm>
              <a:off x="421342" y="422519"/>
              <a:ext cx="11551202" cy="264546"/>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Oval 24">
              <a:extLst>
                <a:ext uri="{FF2B5EF4-FFF2-40B4-BE49-F238E27FC236}">
                  <a16:creationId xmlns:a16="http://schemas.microsoft.com/office/drawing/2014/main" id="{4C15DF26-B68E-4DB3-AA64-0442FC3C8B2A}"/>
                </a:ext>
              </a:extLst>
            </p:cNvPr>
            <p:cNvSpPr/>
            <p:nvPr/>
          </p:nvSpPr>
          <p:spPr>
            <a:xfrm>
              <a:off x="522507" y="509603"/>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1" name="Oval 25">
              <a:extLst>
                <a:ext uri="{FF2B5EF4-FFF2-40B4-BE49-F238E27FC236}">
                  <a16:creationId xmlns:a16="http://schemas.microsoft.com/office/drawing/2014/main" id="{19FB0B97-C11D-483A-8AB4-4B8AF7914712}"/>
                </a:ext>
              </a:extLst>
            </p:cNvPr>
            <p:cNvSpPr/>
            <p:nvPr/>
          </p:nvSpPr>
          <p:spPr>
            <a:xfrm>
              <a:off x="723590" y="509603"/>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Oval 26">
              <a:extLst>
                <a:ext uri="{FF2B5EF4-FFF2-40B4-BE49-F238E27FC236}">
                  <a16:creationId xmlns:a16="http://schemas.microsoft.com/office/drawing/2014/main" id="{D75D2E24-FA72-43EC-BFDD-900CE6C96D0E}"/>
                </a:ext>
              </a:extLst>
            </p:cNvPr>
            <p:cNvSpPr/>
            <p:nvPr/>
          </p:nvSpPr>
          <p:spPr>
            <a:xfrm>
              <a:off x="936051" y="509603"/>
              <a:ext cx="114300"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Rectangle: Rounded Corners 30">
              <a:extLst>
                <a:ext uri="{FF2B5EF4-FFF2-40B4-BE49-F238E27FC236}">
                  <a16:creationId xmlns:a16="http://schemas.microsoft.com/office/drawing/2014/main" id="{B21F45A3-387B-42CC-8DD8-D01AF2A61DFD}"/>
                </a:ext>
              </a:extLst>
            </p:cNvPr>
            <p:cNvSpPr/>
            <p:nvPr/>
          </p:nvSpPr>
          <p:spPr>
            <a:xfrm>
              <a:off x="1105231" y="441613"/>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Consolas" panose="020B0609020204030204" pitchFamily="49" charset="0"/>
                </a:rPr>
                <a:t>&lt;</a:t>
              </a:r>
              <a:endParaRPr lang="en-MY" sz="1400" dirty="0">
                <a:solidFill>
                  <a:schemeClr val="tx1">
                    <a:lumMod val="65000"/>
                    <a:lumOff val="35000"/>
                  </a:schemeClr>
                </a:solidFill>
                <a:latin typeface="Consolas" panose="020B0609020204030204" pitchFamily="49" charset="0"/>
              </a:endParaRPr>
            </a:p>
          </p:txBody>
        </p:sp>
        <p:sp>
          <p:nvSpPr>
            <p:cNvPr id="45" name="Rectangle: Rounded Corners 31">
              <a:extLst>
                <a:ext uri="{FF2B5EF4-FFF2-40B4-BE49-F238E27FC236}">
                  <a16:creationId xmlns:a16="http://schemas.microsoft.com/office/drawing/2014/main" id="{C7A7356B-35F1-49BF-B840-AE55399B9244}"/>
                </a:ext>
              </a:extLst>
            </p:cNvPr>
            <p:cNvSpPr/>
            <p:nvPr/>
          </p:nvSpPr>
          <p:spPr>
            <a:xfrm>
              <a:off x="1382778" y="441612"/>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lumMod val="75000"/>
                    </a:schemeClr>
                  </a:solidFill>
                  <a:latin typeface="Consolas" panose="020B0609020204030204" pitchFamily="49" charset="0"/>
                </a:rPr>
                <a:t>&gt;</a:t>
              </a:r>
            </a:p>
          </p:txBody>
        </p:sp>
        <p:sp>
          <p:nvSpPr>
            <p:cNvPr id="46" name="Rectangle: Rounded Corners 50">
              <a:extLst>
                <a:ext uri="{FF2B5EF4-FFF2-40B4-BE49-F238E27FC236}">
                  <a16:creationId xmlns:a16="http://schemas.microsoft.com/office/drawing/2014/main" id="{D1D7DEA7-AEC6-4CA6-929B-4F202BD3538E}"/>
                </a:ext>
              </a:extLst>
            </p:cNvPr>
            <p:cNvSpPr/>
            <p:nvPr/>
          </p:nvSpPr>
          <p:spPr>
            <a:xfrm>
              <a:off x="1696838" y="438816"/>
              <a:ext cx="379943"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Consolas" panose="020B0609020204030204" pitchFamily="49" charset="0"/>
              </a:endParaRPr>
            </a:p>
          </p:txBody>
        </p:sp>
        <p:pic>
          <p:nvPicPr>
            <p:cNvPr id="47" name="Picture 49">
              <a:extLst>
                <a:ext uri="{FF2B5EF4-FFF2-40B4-BE49-F238E27FC236}">
                  <a16:creationId xmlns:a16="http://schemas.microsoft.com/office/drawing/2014/main" id="{84507428-699B-46EE-9CD1-CDA2A79D11E2}"/>
                </a:ext>
              </a:extLst>
            </p:cNvPr>
            <p:cNvPicPr>
              <a:picLocks noChangeAspect="1"/>
            </p:cNvPicPr>
            <p:nvPr/>
          </p:nvPicPr>
          <p:blipFill>
            <a:blip r:embed="rId13"/>
            <a:stretch>
              <a:fillRect/>
            </a:stretch>
          </p:blipFill>
          <p:spPr>
            <a:xfrm>
              <a:off x="1818425" y="470636"/>
              <a:ext cx="155960" cy="129414"/>
            </a:xfrm>
            <a:prstGeom prst="rect">
              <a:avLst/>
            </a:prstGeom>
          </p:spPr>
        </p:pic>
        <p:sp>
          <p:nvSpPr>
            <p:cNvPr id="48" name="TextBox 51">
              <a:extLst>
                <a:ext uri="{FF2B5EF4-FFF2-40B4-BE49-F238E27FC236}">
                  <a16:creationId xmlns:a16="http://schemas.microsoft.com/office/drawing/2014/main" id="{69C3B7F7-4B27-4633-A0CD-57054DD8694A}"/>
                </a:ext>
              </a:extLst>
            </p:cNvPr>
            <p:cNvSpPr txBox="1"/>
            <p:nvPr/>
          </p:nvSpPr>
          <p:spPr>
            <a:xfrm>
              <a:off x="5736878" y="440844"/>
              <a:ext cx="800219" cy="246221"/>
            </a:xfrm>
            <a:prstGeom prst="rect">
              <a:avLst/>
            </a:prstGeom>
            <a:noFill/>
          </p:spPr>
          <p:txBody>
            <a:bodyPr wrap="none" rtlCol="0">
              <a:spAutoFit/>
            </a:bodyPr>
            <a:lstStyle/>
            <a:p>
              <a:r>
                <a:rPr lang="en-MY" sz="1000">
                  <a:solidFill>
                    <a:schemeClr val="tx1">
                      <a:lumMod val="65000"/>
                      <a:lumOff val="35000"/>
                    </a:schemeClr>
                  </a:solidFill>
                  <a:latin typeface="Arial" panose="020B0604020202020204" pitchFamily="34" charset="0"/>
                  <a:cs typeface="Arial" panose="020B0604020202020204" pitchFamily="34" charset="0"/>
                </a:rPr>
                <a:t>Nội dung 1</a:t>
              </a:r>
              <a:endParaRPr lang="en-MY" sz="1000" dirty="0">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4" name="Hộp Văn bản 3">
            <a:extLst>
              <a:ext uri="{FF2B5EF4-FFF2-40B4-BE49-F238E27FC236}">
                <a16:creationId xmlns:a16="http://schemas.microsoft.com/office/drawing/2014/main" id="{2F52800C-0D90-4A66-9014-DD8AFAD25664}"/>
              </a:ext>
            </a:extLst>
          </p:cNvPr>
          <p:cNvSpPr txBox="1"/>
          <p:nvPr/>
        </p:nvSpPr>
        <p:spPr>
          <a:xfrm>
            <a:off x="-10905981" y="739287"/>
            <a:ext cx="2009164" cy="461665"/>
          </a:xfrm>
          <a:prstGeom prst="rect">
            <a:avLst/>
          </a:prstGeom>
          <a:noFill/>
        </p:spPr>
        <p:txBody>
          <a:bodyPr wrap="square" rtlCol="0">
            <a:spAutoFit/>
          </a:bodyPr>
          <a:lstStyle/>
          <a:p>
            <a:pPr algn="ctr"/>
            <a:r>
              <a:rPr lang="en-US" sz="2400">
                <a:latin typeface="Arial" panose="020B0604020202020204" pitchFamily="34" charset="0"/>
                <a:cs typeface="Arial" panose="020B0604020202020204" pitchFamily="34" charset="0"/>
              </a:rPr>
              <a:t>Nội dung 1</a:t>
            </a:r>
            <a:endParaRPr lang="vi-VN" sz="2400">
              <a:latin typeface="Arial" panose="020B0604020202020204" pitchFamily="34" charset="0"/>
              <a:cs typeface="Arial" panose="020B0604020202020204" pitchFamily="34" charset="0"/>
            </a:endParaRPr>
          </a:p>
        </p:txBody>
      </p:sp>
      <p:sp>
        <p:nvSpPr>
          <p:cNvPr id="40" name="Hộp Văn bản 39">
            <a:extLst>
              <a:ext uri="{FF2B5EF4-FFF2-40B4-BE49-F238E27FC236}">
                <a16:creationId xmlns:a16="http://schemas.microsoft.com/office/drawing/2014/main" id="{61028AB4-FC45-4AA6-A1D5-B90E28988CEA}"/>
              </a:ext>
            </a:extLst>
          </p:cNvPr>
          <p:cNvSpPr txBox="1"/>
          <p:nvPr/>
        </p:nvSpPr>
        <p:spPr>
          <a:xfrm>
            <a:off x="-10759542" y="1138390"/>
            <a:ext cx="2751062" cy="400110"/>
          </a:xfrm>
          <a:prstGeom prst="rect">
            <a:avLst/>
          </a:prstGeom>
          <a:noFill/>
        </p:spPr>
        <p:txBody>
          <a:bodyPr wrap="square" rtlCol="0">
            <a:spAutoFit/>
          </a:bodyPr>
          <a:lstStyle/>
          <a:p>
            <a:pPr algn="ctr"/>
            <a:r>
              <a:rPr lang="en-US" sz="2000">
                <a:latin typeface="Arial" panose="020B0604020202020204" pitchFamily="34" charset="0"/>
                <a:cs typeface="Arial" panose="020B0604020202020204" pitchFamily="34" charset="0"/>
              </a:rPr>
              <a:t>Thuyết trình ở đây nhé</a:t>
            </a:r>
            <a:endParaRPr lang="vi-VN" sz="2000">
              <a:latin typeface="Arial" panose="020B0604020202020204" pitchFamily="34" charset="0"/>
              <a:cs typeface="Arial" panose="020B0604020202020204" pitchFamily="34" charset="0"/>
            </a:endParaRPr>
          </a:p>
        </p:txBody>
      </p:sp>
      <p:grpSp>
        <p:nvGrpSpPr>
          <p:cNvPr id="41" name="Group 56">
            <a:extLst>
              <a:ext uri="{FF2B5EF4-FFF2-40B4-BE49-F238E27FC236}">
                <a16:creationId xmlns:a16="http://schemas.microsoft.com/office/drawing/2014/main" id="{2E19B671-5BDA-452F-90F1-A9739E6EAFE9}"/>
              </a:ext>
            </a:extLst>
          </p:cNvPr>
          <p:cNvGrpSpPr/>
          <p:nvPr/>
        </p:nvGrpSpPr>
        <p:grpSpPr>
          <a:xfrm>
            <a:off x="312746" y="248920"/>
            <a:ext cx="11907520" cy="6360160"/>
            <a:chOff x="121920" y="213360"/>
            <a:chExt cx="11907520" cy="6360160"/>
          </a:xfrm>
        </p:grpSpPr>
        <p:grpSp>
          <p:nvGrpSpPr>
            <p:cNvPr id="42" name="Group 4">
              <a:extLst>
                <a:ext uri="{FF2B5EF4-FFF2-40B4-BE49-F238E27FC236}">
                  <a16:creationId xmlns:a16="http://schemas.microsoft.com/office/drawing/2014/main" id="{1A8EE57E-A4A0-4C7C-BA25-CF10F7B8CF62}"/>
                </a:ext>
              </a:extLst>
            </p:cNvPr>
            <p:cNvGrpSpPr/>
            <p:nvPr/>
          </p:nvGrpSpPr>
          <p:grpSpPr>
            <a:xfrm>
              <a:off x="121920" y="213360"/>
              <a:ext cx="11907520" cy="6360160"/>
              <a:chOff x="3484828" y="706900"/>
              <a:chExt cx="8419306" cy="5444134"/>
            </a:xfrm>
          </p:grpSpPr>
          <p:grpSp>
            <p:nvGrpSpPr>
              <p:cNvPr id="61" name="Group 7">
                <a:extLst>
                  <a:ext uri="{FF2B5EF4-FFF2-40B4-BE49-F238E27FC236}">
                    <a16:creationId xmlns:a16="http://schemas.microsoft.com/office/drawing/2014/main" id="{FA938655-9ED0-416C-8A80-E5A883C65ABC}"/>
                  </a:ext>
                </a:extLst>
              </p:cNvPr>
              <p:cNvGrpSpPr/>
              <p:nvPr/>
            </p:nvGrpSpPr>
            <p:grpSpPr>
              <a:xfrm>
                <a:off x="3484829" y="706965"/>
                <a:ext cx="8419305" cy="5444069"/>
                <a:chOff x="3484829" y="706965"/>
                <a:chExt cx="8419305" cy="5444069"/>
              </a:xfrm>
            </p:grpSpPr>
            <p:sp>
              <p:nvSpPr>
                <p:cNvPr id="72" name="Rectangle: Rounded Corners 18">
                  <a:extLst>
                    <a:ext uri="{FF2B5EF4-FFF2-40B4-BE49-F238E27FC236}">
                      <a16:creationId xmlns:a16="http://schemas.microsoft.com/office/drawing/2014/main" id="{42C67466-6D53-4ADD-9264-EB2E15029788}"/>
                    </a:ext>
                  </a:extLst>
                </p:cNvPr>
                <p:cNvSpPr/>
                <p:nvPr/>
              </p:nvSpPr>
              <p:spPr>
                <a:xfrm>
                  <a:off x="3488267"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pic>
              <p:nvPicPr>
                <p:cNvPr id="73" name="Picture 19">
                  <a:extLst>
                    <a:ext uri="{FF2B5EF4-FFF2-40B4-BE49-F238E27FC236}">
                      <a16:creationId xmlns:a16="http://schemas.microsoft.com/office/drawing/2014/main" id="{EF547289-005C-4992-8875-FC70F121FF41}"/>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62" name="Group 8">
                <a:extLst>
                  <a:ext uri="{FF2B5EF4-FFF2-40B4-BE49-F238E27FC236}">
                    <a16:creationId xmlns:a16="http://schemas.microsoft.com/office/drawing/2014/main" id="{8749893A-FBF9-41C1-A69A-DF7E04F6959A}"/>
                  </a:ext>
                </a:extLst>
              </p:cNvPr>
              <p:cNvGrpSpPr/>
              <p:nvPr/>
            </p:nvGrpSpPr>
            <p:grpSpPr>
              <a:xfrm>
                <a:off x="3484828" y="706900"/>
                <a:ext cx="8419306" cy="287153"/>
                <a:chOff x="3484828" y="706900"/>
                <a:chExt cx="8419306" cy="287153"/>
              </a:xfrm>
            </p:grpSpPr>
            <p:pic>
              <p:nvPicPr>
                <p:cNvPr id="63" name="Picture 9">
                  <a:extLst>
                    <a:ext uri="{FF2B5EF4-FFF2-40B4-BE49-F238E27FC236}">
                      <a16:creationId xmlns:a16="http://schemas.microsoft.com/office/drawing/2014/main" id="{9B76DE70-8D3D-41A5-BB7F-711B0728C5F7}"/>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64" name="Oval 10">
                  <a:extLst>
                    <a:ext uri="{FF2B5EF4-FFF2-40B4-BE49-F238E27FC236}">
                      <a16:creationId xmlns:a16="http://schemas.microsoft.com/office/drawing/2014/main" id="{89DC3024-15D8-4BC4-AC11-D3D1AD32D997}"/>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5" name="Oval 11">
                  <a:extLst>
                    <a:ext uri="{FF2B5EF4-FFF2-40B4-BE49-F238E27FC236}">
                      <a16:creationId xmlns:a16="http://schemas.microsoft.com/office/drawing/2014/main" id="{E57D508F-5717-4189-A19F-732AE4A33B11}"/>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6" name="Oval 12">
                  <a:extLst>
                    <a:ext uri="{FF2B5EF4-FFF2-40B4-BE49-F238E27FC236}">
                      <a16:creationId xmlns:a16="http://schemas.microsoft.com/office/drawing/2014/main" id="{C56B2870-BC64-4D17-807A-B06A4A468551}"/>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7" name="Rectangle: Rounded Corners 13">
                  <a:extLst>
                    <a:ext uri="{FF2B5EF4-FFF2-40B4-BE49-F238E27FC236}">
                      <a16:creationId xmlns:a16="http://schemas.microsoft.com/office/drawing/2014/main" id="{2F36A807-28E0-47B0-A750-A55B91D5E3B2}"/>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Consolas" panose="020B0609020204030204" pitchFamily="49" charset="0"/>
                    </a:rPr>
                    <a:t>&lt;</a:t>
                  </a:r>
                  <a:endParaRPr lang="en-MY" sz="1400" dirty="0">
                    <a:solidFill>
                      <a:schemeClr val="tx1">
                        <a:lumMod val="65000"/>
                        <a:lumOff val="35000"/>
                      </a:schemeClr>
                    </a:solidFill>
                    <a:latin typeface="Consolas" panose="020B0609020204030204" pitchFamily="49" charset="0"/>
                  </a:endParaRPr>
                </a:p>
              </p:txBody>
            </p:sp>
            <p:sp>
              <p:nvSpPr>
                <p:cNvPr id="68" name="Rectangle: Rounded Corners 14">
                  <a:extLst>
                    <a:ext uri="{FF2B5EF4-FFF2-40B4-BE49-F238E27FC236}">
                      <a16:creationId xmlns:a16="http://schemas.microsoft.com/office/drawing/2014/main" id="{3B548E5E-AA70-4984-B527-872F409CC63E}"/>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Consolas" panose="020B0609020204030204" pitchFamily="49" charset="0"/>
                    </a:rPr>
                    <a:t>&gt;</a:t>
                  </a:r>
                </a:p>
              </p:txBody>
            </p:sp>
            <p:sp>
              <p:nvSpPr>
                <p:cNvPr id="69" name="Rectangle: Rounded Corners 15">
                  <a:extLst>
                    <a:ext uri="{FF2B5EF4-FFF2-40B4-BE49-F238E27FC236}">
                      <a16:creationId xmlns:a16="http://schemas.microsoft.com/office/drawing/2014/main" id="{C5568600-BCDB-4EBD-9BBD-D80B8B569352}"/>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Consolas" panose="020B0609020204030204" pitchFamily="49" charset="0"/>
                  </a:endParaRPr>
                </a:p>
              </p:txBody>
            </p:sp>
            <p:pic>
              <p:nvPicPr>
                <p:cNvPr id="70" name="Picture 16">
                  <a:extLst>
                    <a:ext uri="{FF2B5EF4-FFF2-40B4-BE49-F238E27FC236}">
                      <a16:creationId xmlns:a16="http://schemas.microsoft.com/office/drawing/2014/main" id="{E823AEF7-D415-41A9-BE09-5A81C43B9247}"/>
                    </a:ext>
                  </a:extLst>
                </p:cNvPr>
                <p:cNvPicPr>
                  <a:picLocks noChangeAspect="1"/>
                </p:cNvPicPr>
                <p:nvPr/>
              </p:nvPicPr>
              <p:blipFill>
                <a:blip r:embed="rId13"/>
                <a:stretch>
                  <a:fillRect/>
                </a:stretch>
              </p:blipFill>
              <p:spPr>
                <a:xfrm>
                  <a:off x="4776132" y="786007"/>
                  <a:ext cx="155960" cy="129414"/>
                </a:xfrm>
                <a:prstGeom prst="rect">
                  <a:avLst/>
                </a:prstGeom>
              </p:spPr>
            </p:pic>
            <p:sp>
              <p:nvSpPr>
                <p:cNvPr id="71" name="TextBox 17">
                  <a:extLst>
                    <a:ext uri="{FF2B5EF4-FFF2-40B4-BE49-F238E27FC236}">
                      <a16:creationId xmlns:a16="http://schemas.microsoft.com/office/drawing/2014/main" id="{9C8D930F-4ECF-4208-92F3-5549579E171C}"/>
                    </a:ext>
                  </a:extLst>
                </p:cNvPr>
                <p:cNvSpPr txBox="1"/>
                <p:nvPr/>
              </p:nvSpPr>
              <p:spPr>
                <a:xfrm>
                  <a:off x="7296738" y="730604"/>
                  <a:ext cx="690477" cy="263449"/>
                </a:xfrm>
                <a:prstGeom prst="rect">
                  <a:avLst/>
                </a:prstGeom>
                <a:noFill/>
              </p:spPr>
              <p:txBody>
                <a:bodyPr wrap="none" rtlCol="0">
                  <a:spAutoFit/>
                </a:bodyPr>
                <a:lstStyle/>
                <a:p>
                  <a:r>
                    <a:rPr lang="en-MY" sz="1400" dirty="0" err="1">
                      <a:solidFill>
                        <a:schemeClr val="tx1">
                          <a:lumMod val="65000"/>
                          <a:lumOff val="35000"/>
                        </a:schemeClr>
                      </a:solidFill>
                    </a:rPr>
                    <a:t>Nội</a:t>
                  </a:r>
                  <a:r>
                    <a:rPr lang="en-MY" sz="1400" dirty="0">
                      <a:solidFill>
                        <a:schemeClr val="tx1">
                          <a:lumMod val="65000"/>
                          <a:lumOff val="35000"/>
                        </a:schemeClr>
                      </a:solidFill>
                    </a:rPr>
                    <a:t> dung 2</a:t>
                  </a:r>
                </a:p>
              </p:txBody>
            </p:sp>
          </p:grpSp>
        </p:grpSp>
        <p:sp>
          <p:nvSpPr>
            <p:cNvPr id="43" name="TextBox 5">
              <a:extLst>
                <a:ext uri="{FF2B5EF4-FFF2-40B4-BE49-F238E27FC236}">
                  <a16:creationId xmlns:a16="http://schemas.microsoft.com/office/drawing/2014/main" id="{484094DD-FF76-4053-B61A-603F62C0B6DC}"/>
                </a:ext>
              </a:extLst>
            </p:cNvPr>
            <p:cNvSpPr txBox="1"/>
            <p:nvPr/>
          </p:nvSpPr>
          <p:spPr>
            <a:xfrm>
              <a:off x="1490372" y="524652"/>
              <a:ext cx="3002745" cy="707886"/>
            </a:xfrm>
            <a:prstGeom prst="rect">
              <a:avLst/>
            </a:prstGeom>
            <a:noFill/>
          </p:spPr>
          <p:txBody>
            <a:bodyPr wrap="none" rtlCol="0">
              <a:spAutoFit/>
            </a:bodyPr>
            <a:lstStyle/>
            <a:p>
              <a:r>
                <a:rPr lang="en-MY" sz="4000" b="1" dirty="0" err="1">
                  <a:latin typeface="Arial" panose="020B0604020202020204" pitchFamily="34" charset="0"/>
                  <a:cs typeface="Arial" panose="020B0604020202020204" pitchFamily="34" charset="0"/>
                </a:rPr>
                <a:t>Nội</a:t>
              </a:r>
              <a:r>
                <a:rPr lang="en-MY" sz="4000" b="1" dirty="0">
                  <a:latin typeface="Arial" panose="020B0604020202020204" pitchFamily="34" charset="0"/>
                  <a:cs typeface="Arial" panose="020B0604020202020204" pitchFamily="34" charset="0"/>
                </a:rPr>
                <a:t> dung 2:</a:t>
              </a:r>
            </a:p>
          </p:txBody>
        </p:sp>
        <p:sp>
          <p:nvSpPr>
            <p:cNvPr id="44" name="Rectangle: Rounded Corners 27">
              <a:extLst>
                <a:ext uri="{FF2B5EF4-FFF2-40B4-BE49-F238E27FC236}">
                  <a16:creationId xmlns:a16="http://schemas.microsoft.com/office/drawing/2014/main" id="{92A38C43-CA48-496D-B935-04CE2E22DFEB}"/>
                </a:ext>
              </a:extLst>
            </p:cNvPr>
            <p:cNvSpPr/>
            <p:nvPr/>
          </p:nvSpPr>
          <p:spPr>
            <a:xfrm>
              <a:off x="1614403" y="1269916"/>
              <a:ext cx="10253133" cy="5096933"/>
            </a:xfrm>
            <a:prstGeom prst="roundRect">
              <a:avLst>
                <a:gd name="adj" fmla="val 2041"/>
              </a:avLst>
            </a:prstGeom>
            <a:solidFill>
              <a:srgbClr val="FFFFFF">
                <a:alpha val="85882"/>
              </a:srgbClr>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6" name="Rectangle: Rounded Corners 49">
              <a:extLst>
                <a:ext uri="{FF2B5EF4-FFF2-40B4-BE49-F238E27FC236}">
                  <a16:creationId xmlns:a16="http://schemas.microsoft.com/office/drawing/2014/main" id="{733A4346-1E50-4662-8BC2-900F329B1D5A}"/>
                </a:ext>
              </a:extLst>
            </p:cNvPr>
            <p:cNvSpPr/>
            <p:nvPr/>
          </p:nvSpPr>
          <p:spPr>
            <a:xfrm>
              <a:off x="1743719" y="1386962"/>
              <a:ext cx="425084"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Century Gothic" panose="020B0502020202020204" pitchFamily="34" charset="0"/>
                </a:rPr>
                <a:t>file</a:t>
              </a:r>
            </a:p>
          </p:txBody>
        </p:sp>
        <p:sp>
          <p:nvSpPr>
            <p:cNvPr id="57" name="Rectangle: Rounded Corners 51">
              <a:extLst>
                <a:ext uri="{FF2B5EF4-FFF2-40B4-BE49-F238E27FC236}">
                  <a16:creationId xmlns:a16="http://schemas.microsoft.com/office/drawing/2014/main" id="{F42D6FDD-8EA6-4BB7-BDB6-266F2CD2F4F7}"/>
                </a:ext>
              </a:extLst>
            </p:cNvPr>
            <p:cNvSpPr/>
            <p:nvPr/>
          </p:nvSpPr>
          <p:spPr>
            <a:xfrm>
              <a:off x="2239387" y="1390229"/>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Consolas" panose="020B0609020204030204" pitchFamily="49" charset="0"/>
                </a:rPr>
                <a:t>&lt;</a:t>
              </a:r>
              <a:endParaRPr lang="en-MY" sz="1400" dirty="0">
                <a:solidFill>
                  <a:schemeClr val="tx1">
                    <a:lumMod val="65000"/>
                    <a:lumOff val="35000"/>
                  </a:schemeClr>
                </a:solidFill>
                <a:latin typeface="Consolas" panose="020B0609020204030204" pitchFamily="49" charset="0"/>
              </a:endParaRPr>
            </a:p>
          </p:txBody>
        </p:sp>
        <p:sp>
          <p:nvSpPr>
            <p:cNvPr id="58" name="Rectangle: Rounded Corners 52">
              <a:extLst>
                <a:ext uri="{FF2B5EF4-FFF2-40B4-BE49-F238E27FC236}">
                  <a16:creationId xmlns:a16="http://schemas.microsoft.com/office/drawing/2014/main" id="{E777C4DB-25DC-45FE-BDAF-9BAA965B705D}"/>
                </a:ext>
              </a:extLst>
            </p:cNvPr>
            <p:cNvSpPr/>
            <p:nvPr/>
          </p:nvSpPr>
          <p:spPr>
            <a:xfrm>
              <a:off x="2631924" y="1390228"/>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Consolas" panose="020B0609020204030204" pitchFamily="49" charset="0"/>
                </a:rPr>
                <a:t>&gt;</a:t>
              </a:r>
            </a:p>
          </p:txBody>
        </p:sp>
        <p:sp>
          <p:nvSpPr>
            <p:cNvPr id="59" name="Rectangle: Rounded Corners 53">
              <a:extLst>
                <a:ext uri="{FF2B5EF4-FFF2-40B4-BE49-F238E27FC236}">
                  <a16:creationId xmlns:a16="http://schemas.microsoft.com/office/drawing/2014/main" id="{49E3B652-97CD-446C-9429-7DA0B0AAD650}"/>
                </a:ext>
              </a:extLst>
            </p:cNvPr>
            <p:cNvSpPr/>
            <p:nvPr/>
          </p:nvSpPr>
          <p:spPr>
            <a:xfrm>
              <a:off x="3076104" y="1386962"/>
              <a:ext cx="537358"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Consolas" panose="020B0609020204030204" pitchFamily="49" charset="0"/>
              </a:endParaRPr>
            </a:p>
          </p:txBody>
        </p:sp>
        <p:pic>
          <p:nvPicPr>
            <p:cNvPr id="60" name="Picture 54">
              <a:extLst>
                <a:ext uri="{FF2B5EF4-FFF2-40B4-BE49-F238E27FC236}">
                  <a16:creationId xmlns:a16="http://schemas.microsoft.com/office/drawing/2014/main" id="{A0D00F0F-4AFE-48F5-BE03-D19915B3FCE8}"/>
                </a:ext>
              </a:extLst>
            </p:cNvPr>
            <p:cNvPicPr>
              <a:picLocks noChangeAspect="1"/>
            </p:cNvPicPr>
            <p:nvPr/>
          </p:nvPicPr>
          <p:blipFill>
            <a:blip r:embed="rId13"/>
            <a:stretch>
              <a:fillRect/>
            </a:stretch>
          </p:blipFill>
          <p:spPr>
            <a:xfrm>
              <a:off x="3234495" y="1429696"/>
              <a:ext cx="220576" cy="151189"/>
            </a:xfrm>
            <a:prstGeom prst="rect">
              <a:avLst/>
            </a:prstGeom>
          </p:spPr>
        </p:pic>
      </p:grpSp>
      <p:sp>
        <p:nvSpPr>
          <p:cNvPr id="74" name="Hộp Văn bản 73">
            <a:extLst>
              <a:ext uri="{FF2B5EF4-FFF2-40B4-BE49-F238E27FC236}">
                <a16:creationId xmlns:a16="http://schemas.microsoft.com/office/drawing/2014/main" id="{D8897753-3E39-4982-9B04-63291D800BA5}"/>
              </a:ext>
            </a:extLst>
          </p:cNvPr>
          <p:cNvSpPr txBox="1"/>
          <p:nvPr/>
        </p:nvSpPr>
        <p:spPr>
          <a:xfrm>
            <a:off x="1728978" y="1702723"/>
            <a:ext cx="10173699" cy="1738938"/>
          </a:xfrm>
          <a:prstGeom prst="rect">
            <a:avLst/>
          </a:prstGeom>
          <a:noFill/>
        </p:spPr>
        <p:txBody>
          <a:bodyPr wrap="square" rtlCol="0">
            <a:spAutoFit/>
          </a:bodyPr>
          <a:lstStyle/>
          <a:p>
            <a:r>
              <a:rPr lang="en-US" sz="2000" b="1" dirty="0" err="1">
                <a:latin typeface="Arial" panose="020B0604020202020204" pitchFamily="34" charset="0"/>
                <a:cs typeface="Arial" panose="020B0604020202020204" pitchFamily="34" charset="0"/>
              </a:rPr>
              <a:t>Giải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pháp</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đê</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nhóm</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vượt</a:t>
            </a:r>
            <a:r>
              <a:rPr lang="en-US" sz="2000" b="1" dirty="0">
                <a:latin typeface="Arial" panose="020B0604020202020204" pitchFamily="34" charset="0"/>
                <a:cs typeface="Arial" panose="020B0604020202020204" pitchFamily="34" charset="0"/>
              </a:rPr>
              <a:t> qua là:</a:t>
            </a:r>
          </a:p>
          <a:p>
            <a:endParaRPr lang="vi-VN" sz="1500" dirty="0"/>
          </a:p>
          <a:p>
            <a:r>
              <a:rPr lang="vi-VN" dirty="0"/>
              <a:t>Nhóm trưởng có thể cải thiện tình trạng này bằng cách áp dụng phương pháp brainstorm meaning (Trao đổi nhóm “kịch liệt” và “tự do”). Đồng thời, leader thường nên thường xuyên đưa ra các câu hỏi để lấy ý kiến của các thành viên và gọi tên trực tiếp người thụ động nhất trong nhóm để xem họ nêu quan điểm.</a:t>
            </a:r>
            <a:endParaRPr lang="vi-VN" sz="2000" dirty="0">
              <a:latin typeface="Arial" panose="020B0604020202020204" pitchFamily="34" charset="0"/>
              <a:cs typeface="Arial" panose="020B0604020202020204" pitchFamily="34" charset="0"/>
            </a:endParaRPr>
          </a:p>
        </p:txBody>
      </p:sp>
      <p:grpSp>
        <p:nvGrpSpPr>
          <p:cNvPr id="75" name="Group 3">
            <a:extLst>
              <a:ext uri="{FF2B5EF4-FFF2-40B4-BE49-F238E27FC236}">
                <a16:creationId xmlns:a16="http://schemas.microsoft.com/office/drawing/2014/main" id="{35E7D47E-0517-415A-888A-6E09162AEB1E}"/>
              </a:ext>
            </a:extLst>
          </p:cNvPr>
          <p:cNvGrpSpPr/>
          <p:nvPr/>
        </p:nvGrpSpPr>
        <p:grpSpPr>
          <a:xfrm>
            <a:off x="13869062" y="1982493"/>
            <a:ext cx="10601043" cy="3655740"/>
            <a:chOff x="3484828" y="706900"/>
            <a:chExt cx="8419306" cy="5444134"/>
          </a:xfrm>
        </p:grpSpPr>
        <p:grpSp>
          <p:nvGrpSpPr>
            <p:cNvPr id="76" name="Group 4">
              <a:extLst>
                <a:ext uri="{FF2B5EF4-FFF2-40B4-BE49-F238E27FC236}">
                  <a16:creationId xmlns:a16="http://schemas.microsoft.com/office/drawing/2014/main" id="{154B45BD-C788-4A49-A021-3F4B0D45F727}"/>
                </a:ext>
              </a:extLst>
            </p:cNvPr>
            <p:cNvGrpSpPr/>
            <p:nvPr/>
          </p:nvGrpSpPr>
          <p:grpSpPr>
            <a:xfrm>
              <a:off x="3484828" y="706900"/>
              <a:ext cx="8419306" cy="5444134"/>
              <a:chOff x="3484828" y="706900"/>
              <a:chExt cx="8419306" cy="5444134"/>
            </a:xfrm>
          </p:grpSpPr>
          <p:grpSp>
            <p:nvGrpSpPr>
              <p:cNvPr id="78" name="Group 7">
                <a:extLst>
                  <a:ext uri="{FF2B5EF4-FFF2-40B4-BE49-F238E27FC236}">
                    <a16:creationId xmlns:a16="http://schemas.microsoft.com/office/drawing/2014/main" id="{9A5A3F15-DFC4-4EAA-9521-A4C176F6725F}"/>
                  </a:ext>
                </a:extLst>
              </p:cNvPr>
              <p:cNvGrpSpPr/>
              <p:nvPr/>
            </p:nvGrpSpPr>
            <p:grpSpPr>
              <a:xfrm>
                <a:off x="3484829" y="706965"/>
                <a:ext cx="8419304" cy="5444069"/>
                <a:chOff x="3484829" y="706965"/>
                <a:chExt cx="8419304" cy="5444069"/>
              </a:xfrm>
            </p:grpSpPr>
            <p:sp>
              <p:nvSpPr>
                <p:cNvPr id="89" name="Rectangle: Rounded Corners 18">
                  <a:extLst>
                    <a:ext uri="{FF2B5EF4-FFF2-40B4-BE49-F238E27FC236}">
                      <a16:creationId xmlns:a16="http://schemas.microsoft.com/office/drawing/2014/main" id="{197F17DC-8AC4-46DB-9922-D3B95E6A73A9}"/>
                    </a:ext>
                  </a:extLst>
                </p:cNvPr>
                <p:cNvSpPr/>
                <p:nvPr/>
              </p:nvSpPr>
              <p:spPr>
                <a:xfrm>
                  <a:off x="3488266"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pic>
              <p:nvPicPr>
                <p:cNvPr id="90" name="Picture 19">
                  <a:extLst>
                    <a:ext uri="{FF2B5EF4-FFF2-40B4-BE49-F238E27FC236}">
                      <a16:creationId xmlns:a16="http://schemas.microsoft.com/office/drawing/2014/main" id="{395EA34D-E42C-42B3-A522-FD65EAD3DB54}"/>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79" name="Group 8">
                <a:extLst>
                  <a:ext uri="{FF2B5EF4-FFF2-40B4-BE49-F238E27FC236}">
                    <a16:creationId xmlns:a16="http://schemas.microsoft.com/office/drawing/2014/main" id="{36FB663B-1C8E-4C64-BFD6-3237779DC40E}"/>
                  </a:ext>
                </a:extLst>
              </p:cNvPr>
              <p:cNvGrpSpPr/>
              <p:nvPr/>
            </p:nvGrpSpPr>
            <p:grpSpPr>
              <a:xfrm>
                <a:off x="3484828" y="706900"/>
                <a:ext cx="8419306" cy="287153"/>
                <a:chOff x="3484828" y="706900"/>
                <a:chExt cx="8419306" cy="287153"/>
              </a:xfrm>
            </p:grpSpPr>
            <p:pic>
              <p:nvPicPr>
                <p:cNvPr id="80" name="Picture 9">
                  <a:extLst>
                    <a:ext uri="{FF2B5EF4-FFF2-40B4-BE49-F238E27FC236}">
                      <a16:creationId xmlns:a16="http://schemas.microsoft.com/office/drawing/2014/main" id="{221CE03D-7D03-4DE5-84C8-19842BAC830D}"/>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81" name="Oval 10">
                  <a:extLst>
                    <a:ext uri="{FF2B5EF4-FFF2-40B4-BE49-F238E27FC236}">
                      <a16:creationId xmlns:a16="http://schemas.microsoft.com/office/drawing/2014/main" id="{EC42E68A-D3EB-46A0-9A9B-8BA3FE33887C}"/>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2" name="Oval 11">
                  <a:extLst>
                    <a:ext uri="{FF2B5EF4-FFF2-40B4-BE49-F238E27FC236}">
                      <a16:creationId xmlns:a16="http://schemas.microsoft.com/office/drawing/2014/main" id="{3E81982C-CCB1-4937-B09D-F48A0D87CBBB}"/>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3" name="Oval 12">
                  <a:extLst>
                    <a:ext uri="{FF2B5EF4-FFF2-40B4-BE49-F238E27FC236}">
                      <a16:creationId xmlns:a16="http://schemas.microsoft.com/office/drawing/2014/main" id="{FDCF49D2-5788-4860-99D4-134D30CF9404}"/>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4" name="Rectangle: Rounded Corners 13">
                  <a:extLst>
                    <a:ext uri="{FF2B5EF4-FFF2-40B4-BE49-F238E27FC236}">
                      <a16:creationId xmlns:a16="http://schemas.microsoft.com/office/drawing/2014/main" id="{61390602-9DD9-4E3A-B0AC-6038D29949A2}"/>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Consolas" panose="020B0609020204030204" pitchFamily="49" charset="0"/>
                    </a:rPr>
                    <a:t>&lt;</a:t>
                  </a:r>
                  <a:endParaRPr lang="en-MY" sz="1400" dirty="0">
                    <a:solidFill>
                      <a:schemeClr val="tx1">
                        <a:lumMod val="65000"/>
                        <a:lumOff val="35000"/>
                      </a:schemeClr>
                    </a:solidFill>
                    <a:latin typeface="Consolas" panose="020B0609020204030204" pitchFamily="49" charset="0"/>
                  </a:endParaRPr>
                </a:p>
              </p:txBody>
            </p:sp>
            <p:sp>
              <p:nvSpPr>
                <p:cNvPr id="85" name="Rectangle: Rounded Corners 14">
                  <a:extLst>
                    <a:ext uri="{FF2B5EF4-FFF2-40B4-BE49-F238E27FC236}">
                      <a16:creationId xmlns:a16="http://schemas.microsoft.com/office/drawing/2014/main" id="{A4522A3B-D20C-4F44-8A52-04D42CA90EE7}"/>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Consolas" panose="020B0609020204030204" pitchFamily="49" charset="0"/>
                    </a:rPr>
                    <a:t>&gt;</a:t>
                  </a:r>
                </a:p>
              </p:txBody>
            </p:sp>
            <p:sp>
              <p:nvSpPr>
                <p:cNvPr id="86" name="Rectangle: Rounded Corners 15">
                  <a:extLst>
                    <a:ext uri="{FF2B5EF4-FFF2-40B4-BE49-F238E27FC236}">
                      <a16:creationId xmlns:a16="http://schemas.microsoft.com/office/drawing/2014/main" id="{10C322EF-39D7-43B2-9620-44D41168A12D}"/>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Consolas" panose="020B0609020204030204" pitchFamily="49" charset="0"/>
                  </a:endParaRPr>
                </a:p>
              </p:txBody>
            </p:sp>
            <p:pic>
              <p:nvPicPr>
                <p:cNvPr id="87" name="Picture 16">
                  <a:extLst>
                    <a:ext uri="{FF2B5EF4-FFF2-40B4-BE49-F238E27FC236}">
                      <a16:creationId xmlns:a16="http://schemas.microsoft.com/office/drawing/2014/main" id="{4782D3BF-D471-4A98-984A-96CE9CA0DA92}"/>
                    </a:ext>
                  </a:extLst>
                </p:cNvPr>
                <p:cNvPicPr>
                  <a:picLocks noChangeAspect="1"/>
                </p:cNvPicPr>
                <p:nvPr/>
              </p:nvPicPr>
              <p:blipFill>
                <a:blip r:embed="rId13"/>
                <a:stretch>
                  <a:fillRect/>
                </a:stretch>
              </p:blipFill>
              <p:spPr>
                <a:xfrm>
                  <a:off x="4776132" y="786007"/>
                  <a:ext cx="155960" cy="129414"/>
                </a:xfrm>
                <a:prstGeom prst="rect">
                  <a:avLst/>
                </a:prstGeom>
              </p:spPr>
            </p:pic>
            <p:sp>
              <p:nvSpPr>
                <p:cNvPr id="88" name="TextBox 17">
                  <a:extLst>
                    <a:ext uri="{FF2B5EF4-FFF2-40B4-BE49-F238E27FC236}">
                      <a16:creationId xmlns:a16="http://schemas.microsoft.com/office/drawing/2014/main" id="{682726C7-D7CF-4C29-BC93-B84209C1E8F9}"/>
                    </a:ext>
                  </a:extLst>
                </p:cNvPr>
                <p:cNvSpPr txBox="1"/>
                <p:nvPr/>
              </p:nvSpPr>
              <p:spPr>
                <a:xfrm>
                  <a:off x="7296738" y="730604"/>
                  <a:ext cx="690477" cy="263449"/>
                </a:xfrm>
                <a:prstGeom prst="rect">
                  <a:avLst/>
                </a:prstGeom>
                <a:noFill/>
              </p:spPr>
              <p:txBody>
                <a:bodyPr wrap="none" rtlCol="0">
                  <a:spAutoFit/>
                </a:bodyPr>
                <a:lstStyle/>
                <a:p>
                  <a:r>
                    <a:rPr lang="en-MY" sz="1400">
                      <a:solidFill>
                        <a:schemeClr val="tx1">
                          <a:lumMod val="65000"/>
                          <a:lumOff val="35000"/>
                        </a:schemeClr>
                      </a:solidFill>
                    </a:rPr>
                    <a:t>Nội dung 3</a:t>
                  </a:r>
                  <a:endParaRPr lang="en-MY" sz="1400" dirty="0">
                    <a:solidFill>
                      <a:schemeClr val="tx1">
                        <a:lumMod val="65000"/>
                        <a:lumOff val="35000"/>
                      </a:schemeClr>
                    </a:solidFill>
                  </a:endParaRPr>
                </a:p>
              </p:txBody>
            </p:sp>
          </p:grpSp>
        </p:grpSp>
        <p:sp>
          <p:nvSpPr>
            <p:cNvPr id="77" name="TextBox 5">
              <a:extLst>
                <a:ext uri="{FF2B5EF4-FFF2-40B4-BE49-F238E27FC236}">
                  <a16:creationId xmlns:a16="http://schemas.microsoft.com/office/drawing/2014/main" id="{3BDFC0B4-8516-4AA3-AD5C-EE2498BF0F1D}"/>
                </a:ext>
              </a:extLst>
            </p:cNvPr>
            <p:cNvSpPr txBox="1"/>
            <p:nvPr/>
          </p:nvSpPr>
          <p:spPr>
            <a:xfrm>
              <a:off x="6615303" y="1053083"/>
              <a:ext cx="2238723" cy="711312"/>
            </a:xfrm>
            <a:prstGeom prst="rect">
              <a:avLst/>
            </a:prstGeom>
            <a:noFill/>
          </p:spPr>
          <p:txBody>
            <a:bodyPr wrap="none" rtlCol="0">
              <a:spAutoFit/>
            </a:bodyPr>
            <a:lstStyle/>
            <a:p>
              <a:pPr algn="ctr"/>
              <a:r>
                <a:rPr lang="en-MY" sz="4800">
                  <a:latin typeface="Arial" panose="020B0604020202020204" pitchFamily="34" charset="0"/>
                  <a:cs typeface="Arial" panose="020B0604020202020204" pitchFamily="34" charset="0"/>
                </a:rPr>
                <a:t>Nội dung 3</a:t>
              </a:r>
              <a:endParaRPr lang="en-MY" sz="48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35467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anim calcmode="lin" valueType="num">
                                      <p:cBhvr additive="base">
                                        <p:cTn id="7"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
                                            <p:txEl>
                                              <p:pRg st="2" end="2"/>
                                            </p:txEl>
                                          </p:spTgt>
                                        </p:tgtEl>
                                        <p:attrNameLst>
                                          <p:attrName>style.visibility</p:attrName>
                                        </p:attrNameLst>
                                      </p:cBhvr>
                                      <p:to>
                                        <p:strVal val="visible"/>
                                      </p:to>
                                    </p:set>
                                    <p:anim calcmode="lin" valueType="num">
                                      <p:cBhvr additive="base">
                                        <p:cTn id="13" dur="500" fill="hold"/>
                                        <p:tgtEl>
                                          <p:spTgt spid="7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594360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Nhóm 2">
            <a:extLst>
              <a:ext uri="{FF2B5EF4-FFF2-40B4-BE49-F238E27FC236}">
                <a16:creationId xmlns:a16="http://schemas.microsoft.com/office/drawing/2014/main" id="{985D4165-3296-4536-8110-85D45DEAD294}"/>
              </a:ext>
            </a:extLst>
          </p:cNvPr>
          <p:cNvGrpSpPr/>
          <p:nvPr/>
        </p:nvGrpSpPr>
        <p:grpSpPr>
          <a:xfrm>
            <a:off x="421342" y="420206"/>
            <a:ext cx="11551202" cy="5444069"/>
            <a:chOff x="421342" y="420206"/>
            <a:chExt cx="11551202" cy="5444069"/>
          </a:xfrm>
        </p:grpSpPr>
        <p:sp>
          <p:nvSpPr>
            <p:cNvPr id="49" name="Rectangle: Rounded Corners 12">
              <a:extLst>
                <a:ext uri="{FF2B5EF4-FFF2-40B4-BE49-F238E27FC236}">
                  <a16:creationId xmlns:a16="http://schemas.microsoft.com/office/drawing/2014/main" id="{B615B7B0-66FD-4A04-B396-17D586B2F193}"/>
                </a:ext>
              </a:extLst>
            </p:cNvPr>
            <p:cNvSpPr/>
            <p:nvPr/>
          </p:nvSpPr>
          <p:spPr>
            <a:xfrm>
              <a:off x="421342" y="420206"/>
              <a:ext cx="11551202"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50" name="Picture 4">
              <a:extLst>
                <a:ext uri="{FF2B5EF4-FFF2-40B4-BE49-F238E27FC236}">
                  <a16:creationId xmlns:a16="http://schemas.microsoft.com/office/drawing/2014/main" id="{191AF29D-A648-4BF9-958D-49BEF2F39838}"/>
                </a:ext>
              </a:extLst>
            </p:cNvPr>
            <p:cNvPicPr>
              <a:picLocks noChangeAspect="1"/>
            </p:cNvPicPr>
            <p:nvPr/>
          </p:nvPicPr>
          <p:blipFill rotWithShape="1">
            <a:blip r:embed="rId12"/>
            <a:srcRect t="7629" r="3442" b="22821"/>
            <a:stretch/>
          </p:blipFill>
          <p:spPr>
            <a:xfrm>
              <a:off x="421342" y="520417"/>
              <a:ext cx="1146775" cy="4357539"/>
            </a:xfrm>
            <a:prstGeom prst="roundRect">
              <a:avLst/>
            </a:prstGeom>
          </p:spPr>
        </p:pic>
        <p:sp>
          <p:nvSpPr>
            <p:cNvPr id="2" name="Hình chữ nhật: Góc Trên Tròn 1">
              <a:extLst>
                <a:ext uri="{FF2B5EF4-FFF2-40B4-BE49-F238E27FC236}">
                  <a16:creationId xmlns:a16="http://schemas.microsoft.com/office/drawing/2014/main" id="{9AF9A4C7-0F70-4301-87C3-F713672E4D3C}"/>
                </a:ext>
              </a:extLst>
            </p:cNvPr>
            <p:cNvSpPr/>
            <p:nvPr/>
          </p:nvSpPr>
          <p:spPr>
            <a:xfrm>
              <a:off x="421342" y="422519"/>
              <a:ext cx="11551202" cy="264546"/>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28" name="Oval 24">
              <a:extLst>
                <a:ext uri="{FF2B5EF4-FFF2-40B4-BE49-F238E27FC236}">
                  <a16:creationId xmlns:a16="http://schemas.microsoft.com/office/drawing/2014/main" id="{4C15DF26-B68E-4DB3-AA64-0442FC3C8B2A}"/>
                </a:ext>
              </a:extLst>
            </p:cNvPr>
            <p:cNvSpPr/>
            <p:nvPr/>
          </p:nvSpPr>
          <p:spPr>
            <a:xfrm>
              <a:off x="522507" y="509603"/>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1" name="Oval 25">
              <a:extLst>
                <a:ext uri="{FF2B5EF4-FFF2-40B4-BE49-F238E27FC236}">
                  <a16:creationId xmlns:a16="http://schemas.microsoft.com/office/drawing/2014/main" id="{19FB0B97-C11D-483A-8AB4-4B8AF7914712}"/>
                </a:ext>
              </a:extLst>
            </p:cNvPr>
            <p:cNvSpPr/>
            <p:nvPr/>
          </p:nvSpPr>
          <p:spPr>
            <a:xfrm>
              <a:off x="723590" y="509603"/>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2" name="Oval 26">
              <a:extLst>
                <a:ext uri="{FF2B5EF4-FFF2-40B4-BE49-F238E27FC236}">
                  <a16:creationId xmlns:a16="http://schemas.microsoft.com/office/drawing/2014/main" id="{D75D2E24-FA72-43EC-BFDD-900CE6C96D0E}"/>
                </a:ext>
              </a:extLst>
            </p:cNvPr>
            <p:cNvSpPr/>
            <p:nvPr/>
          </p:nvSpPr>
          <p:spPr>
            <a:xfrm>
              <a:off x="936051" y="509603"/>
              <a:ext cx="114300"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5" name="Rectangle: Rounded Corners 30">
              <a:extLst>
                <a:ext uri="{FF2B5EF4-FFF2-40B4-BE49-F238E27FC236}">
                  <a16:creationId xmlns:a16="http://schemas.microsoft.com/office/drawing/2014/main" id="{B21F45A3-387B-42CC-8DD8-D01AF2A61DFD}"/>
                </a:ext>
              </a:extLst>
            </p:cNvPr>
            <p:cNvSpPr/>
            <p:nvPr/>
          </p:nvSpPr>
          <p:spPr>
            <a:xfrm>
              <a:off x="1105231" y="441613"/>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45" name="Rectangle: Rounded Corners 31">
              <a:extLst>
                <a:ext uri="{FF2B5EF4-FFF2-40B4-BE49-F238E27FC236}">
                  <a16:creationId xmlns:a16="http://schemas.microsoft.com/office/drawing/2014/main" id="{C7A7356B-35F1-49BF-B840-AE55399B9244}"/>
                </a:ext>
              </a:extLst>
            </p:cNvPr>
            <p:cNvSpPr/>
            <p:nvPr/>
          </p:nvSpPr>
          <p:spPr>
            <a:xfrm>
              <a:off x="1382778" y="441612"/>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lumMod val="75000"/>
                    </a:schemeClr>
                  </a:solidFill>
                  <a:latin typeface="+mj-lt"/>
                </a:rPr>
                <a:t>&gt;</a:t>
              </a:r>
            </a:p>
          </p:txBody>
        </p:sp>
        <p:sp>
          <p:nvSpPr>
            <p:cNvPr id="46" name="Rectangle: Rounded Corners 50">
              <a:extLst>
                <a:ext uri="{FF2B5EF4-FFF2-40B4-BE49-F238E27FC236}">
                  <a16:creationId xmlns:a16="http://schemas.microsoft.com/office/drawing/2014/main" id="{D1D7DEA7-AEC6-4CA6-929B-4F202BD3538E}"/>
                </a:ext>
              </a:extLst>
            </p:cNvPr>
            <p:cNvSpPr/>
            <p:nvPr/>
          </p:nvSpPr>
          <p:spPr>
            <a:xfrm>
              <a:off x="1696838" y="438816"/>
              <a:ext cx="379943"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47" name="Picture 49">
              <a:extLst>
                <a:ext uri="{FF2B5EF4-FFF2-40B4-BE49-F238E27FC236}">
                  <a16:creationId xmlns:a16="http://schemas.microsoft.com/office/drawing/2014/main" id="{84507428-699B-46EE-9CD1-CDA2A79D11E2}"/>
                </a:ext>
              </a:extLst>
            </p:cNvPr>
            <p:cNvPicPr>
              <a:picLocks noChangeAspect="1"/>
            </p:cNvPicPr>
            <p:nvPr/>
          </p:nvPicPr>
          <p:blipFill>
            <a:blip r:embed="rId13"/>
            <a:stretch>
              <a:fillRect/>
            </a:stretch>
          </p:blipFill>
          <p:spPr>
            <a:xfrm>
              <a:off x="1818425" y="470636"/>
              <a:ext cx="155960" cy="129414"/>
            </a:xfrm>
            <a:prstGeom prst="rect">
              <a:avLst/>
            </a:prstGeom>
          </p:spPr>
        </p:pic>
        <p:sp>
          <p:nvSpPr>
            <p:cNvPr id="48" name="TextBox 51">
              <a:extLst>
                <a:ext uri="{FF2B5EF4-FFF2-40B4-BE49-F238E27FC236}">
                  <a16:creationId xmlns:a16="http://schemas.microsoft.com/office/drawing/2014/main" id="{69C3B7F7-4B27-4633-A0CD-57054DD8694A}"/>
                </a:ext>
              </a:extLst>
            </p:cNvPr>
            <p:cNvSpPr txBox="1"/>
            <p:nvPr/>
          </p:nvSpPr>
          <p:spPr>
            <a:xfrm>
              <a:off x="5736878" y="440844"/>
              <a:ext cx="748923" cy="246221"/>
            </a:xfrm>
            <a:prstGeom prst="rect">
              <a:avLst/>
            </a:prstGeom>
            <a:noFill/>
          </p:spPr>
          <p:txBody>
            <a:bodyPr wrap="none" rtlCol="0">
              <a:spAutoFit/>
            </a:bodyPr>
            <a:lstStyle/>
            <a:p>
              <a:r>
                <a:rPr lang="en-MY" sz="1000" dirty="0" err="1">
                  <a:solidFill>
                    <a:schemeClr val="tx1">
                      <a:lumMod val="65000"/>
                      <a:lumOff val="35000"/>
                    </a:schemeClr>
                  </a:solidFill>
                  <a:latin typeface="+mj-lt"/>
                  <a:cs typeface="Arial" panose="020B0604020202020204" pitchFamily="34" charset="0"/>
                </a:rPr>
                <a:t>Nội</a:t>
              </a:r>
              <a:r>
                <a:rPr lang="en-MY" sz="1000" dirty="0">
                  <a:solidFill>
                    <a:schemeClr val="tx1">
                      <a:lumMod val="65000"/>
                      <a:lumOff val="35000"/>
                    </a:schemeClr>
                  </a:solidFill>
                  <a:latin typeface="+mj-lt"/>
                  <a:cs typeface="Arial" panose="020B0604020202020204" pitchFamily="34" charset="0"/>
                </a:rPr>
                <a:t> dung 3</a:t>
              </a:r>
            </a:p>
          </p:txBody>
        </p:sp>
      </p:grpSp>
      <p:sp>
        <p:nvSpPr>
          <p:cNvPr id="52" name="Rectangle: Rounded Corners 5">
            <a:extLst>
              <a:ext uri="{FF2B5EF4-FFF2-40B4-BE49-F238E27FC236}">
                <a16:creationId xmlns:a16="http://schemas.microsoft.com/office/drawing/2014/main" id="{21519BFB-2396-488C-BD21-22C340643BE2}"/>
              </a:ext>
            </a:extLst>
          </p:cNvPr>
          <p:cNvSpPr/>
          <p:nvPr/>
        </p:nvSpPr>
        <p:spPr>
          <a:xfrm>
            <a:off x="-10188786" y="1312221"/>
            <a:ext cx="3149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000">
                <a:solidFill>
                  <a:schemeClr val="bg1">
                    <a:lumMod val="65000"/>
                  </a:schemeClr>
                </a:solidFill>
                <a:latin typeface="+mj-lt"/>
                <a:cs typeface="Arial" panose="020B0604020202020204" pitchFamily="34" charset="0"/>
              </a:rPr>
              <a:t> Chèn hình ảnh</a:t>
            </a:r>
            <a:endParaRPr lang="en-MY" sz="4000" dirty="0">
              <a:solidFill>
                <a:schemeClr val="bg1">
                  <a:lumMod val="65000"/>
                </a:schemeClr>
              </a:solidFill>
              <a:latin typeface="+mj-lt"/>
              <a:cs typeface="Arial" panose="020B0604020202020204" pitchFamily="34" charset="0"/>
            </a:endParaRPr>
          </a:p>
        </p:txBody>
      </p:sp>
      <p:sp>
        <p:nvSpPr>
          <p:cNvPr id="53" name="Rectangle: Rounded Corners 6">
            <a:extLst>
              <a:ext uri="{FF2B5EF4-FFF2-40B4-BE49-F238E27FC236}">
                <a16:creationId xmlns:a16="http://schemas.microsoft.com/office/drawing/2014/main" id="{0F99456B-D5D4-46FA-9594-6574E30147DC}"/>
              </a:ext>
            </a:extLst>
          </p:cNvPr>
          <p:cNvSpPr/>
          <p:nvPr/>
        </p:nvSpPr>
        <p:spPr>
          <a:xfrm>
            <a:off x="-13617786" y="2964974"/>
            <a:ext cx="1498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rPr>
              <a:t>Chèn hình ảnh</a:t>
            </a:r>
            <a:endParaRPr lang="en-MY" dirty="0">
              <a:solidFill>
                <a:schemeClr val="bg1"/>
              </a:solidFill>
              <a:latin typeface="+mj-lt"/>
            </a:endParaRPr>
          </a:p>
        </p:txBody>
      </p:sp>
      <p:sp>
        <p:nvSpPr>
          <p:cNvPr id="54" name="Rectangle: Rounded Corners 7">
            <a:extLst>
              <a:ext uri="{FF2B5EF4-FFF2-40B4-BE49-F238E27FC236}">
                <a16:creationId xmlns:a16="http://schemas.microsoft.com/office/drawing/2014/main" id="{F818A350-2951-42D8-9AC6-60CBDBC3D7F4}"/>
              </a:ext>
            </a:extLst>
          </p:cNvPr>
          <p:cNvSpPr/>
          <p:nvPr/>
        </p:nvSpPr>
        <p:spPr>
          <a:xfrm>
            <a:off x="-11052387" y="2954464"/>
            <a:ext cx="1498598" cy="1524003"/>
          </a:xfrm>
          <a:prstGeom prst="roundRect">
            <a:avLst>
              <a:gd name="adj" fmla="val 13389"/>
            </a:avLst>
          </a:prstGeom>
          <a:solidFill>
            <a:schemeClr val="tx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cs typeface="Arial" panose="020B0604020202020204" pitchFamily="34" charset="0"/>
              </a:rPr>
              <a:t>Chèn hình ảnh</a:t>
            </a:r>
            <a:endParaRPr lang="en-MY" dirty="0">
              <a:solidFill>
                <a:schemeClr val="bg1"/>
              </a:solidFill>
              <a:latin typeface="+mj-lt"/>
              <a:cs typeface="Arial" panose="020B0604020202020204" pitchFamily="34" charset="0"/>
            </a:endParaRPr>
          </a:p>
        </p:txBody>
      </p:sp>
      <p:sp>
        <p:nvSpPr>
          <p:cNvPr id="55" name="Rectangle: Rounded Corners 10">
            <a:extLst>
              <a:ext uri="{FF2B5EF4-FFF2-40B4-BE49-F238E27FC236}">
                <a16:creationId xmlns:a16="http://schemas.microsoft.com/office/drawing/2014/main" id="{4BCA6EF9-8AC9-420C-B5EC-13E982A36F76}"/>
              </a:ext>
            </a:extLst>
          </p:cNvPr>
          <p:cNvSpPr/>
          <p:nvPr/>
        </p:nvSpPr>
        <p:spPr>
          <a:xfrm>
            <a:off x="-6028268" y="591355"/>
            <a:ext cx="3149599" cy="533397"/>
          </a:xfrm>
          <a:prstGeom prst="roundRect">
            <a:avLst>
              <a:gd name="adj" fmla="val 2588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tx1">
                    <a:lumMod val="65000"/>
                    <a:lumOff val="35000"/>
                  </a:schemeClr>
                </a:solidFill>
                <a:latin typeface="+mj-lt"/>
                <a:cs typeface="Arial" panose="020B0604020202020204" pitchFamily="34" charset="0"/>
              </a:rPr>
              <a:t>Chủ đề môn học</a:t>
            </a:r>
            <a:endParaRPr lang="en-MY" dirty="0">
              <a:solidFill>
                <a:schemeClr val="tx1">
                  <a:lumMod val="65000"/>
                  <a:lumOff val="35000"/>
                </a:schemeClr>
              </a:solidFill>
              <a:latin typeface="+mj-lt"/>
              <a:cs typeface="Arial" panose="020B0604020202020204" pitchFamily="34" charset="0"/>
            </a:endParaRPr>
          </a:p>
        </p:txBody>
      </p:sp>
      <p:sp>
        <p:nvSpPr>
          <p:cNvPr id="56" name="Rectangle: Rounded Corners 3">
            <a:extLst>
              <a:ext uri="{FF2B5EF4-FFF2-40B4-BE49-F238E27FC236}">
                <a16:creationId xmlns:a16="http://schemas.microsoft.com/office/drawing/2014/main" id="{93CA2402-7B3C-4900-A9ED-20BCDDB0ACA1}"/>
              </a:ext>
            </a:extLst>
          </p:cNvPr>
          <p:cNvSpPr/>
          <p:nvPr/>
        </p:nvSpPr>
        <p:spPr>
          <a:xfrm>
            <a:off x="-10417387" y="4589944"/>
            <a:ext cx="3149599" cy="1498602"/>
          </a:xfrm>
          <a:prstGeom prst="roundRect">
            <a:avLst>
              <a:gd name="adj" fmla="val 764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4000" dirty="0">
              <a:solidFill>
                <a:schemeClr val="tx1">
                  <a:lumMod val="65000"/>
                  <a:lumOff val="35000"/>
                </a:schemeClr>
              </a:solidFill>
              <a:latin typeface="+mj-lt"/>
              <a:cs typeface="Arial" panose="020B0604020202020204" pitchFamily="34" charset="0"/>
            </a:endParaRPr>
          </a:p>
        </p:txBody>
      </p:sp>
      <p:sp>
        <p:nvSpPr>
          <p:cNvPr id="4" name="Hộp Văn bản 3">
            <a:extLst>
              <a:ext uri="{FF2B5EF4-FFF2-40B4-BE49-F238E27FC236}">
                <a16:creationId xmlns:a16="http://schemas.microsoft.com/office/drawing/2014/main" id="{2F52800C-0D90-4A66-9014-DD8AFAD25664}"/>
              </a:ext>
            </a:extLst>
          </p:cNvPr>
          <p:cNvSpPr txBox="1"/>
          <p:nvPr/>
        </p:nvSpPr>
        <p:spPr>
          <a:xfrm>
            <a:off x="1606615" y="2241699"/>
            <a:ext cx="10073819" cy="1446550"/>
          </a:xfrm>
          <a:prstGeom prst="rect">
            <a:avLst/>
          </a:prstGeom>
          <a:noFill/>
        </p:spPr>
        <p:txBody>
          <a:bodyPr wrap="square" rtlCol="0">
            <a:spAutoFit/>
          </a:bodyPr>
          <a:lstStyle/>
          <a:p>
            <a:pPr algn="ctr"/>
            <a:r>
              <a:rPr lang="en-US" sz="4400" b="1" dirty="0" err="1">
                <a:latin typeface="+mj-lt"/>
                <a:cs typeface="Arial" panose="020B0604020202020204" pitchFamily="34" charset="0"/>
              </a:rPr>
              <a:t>Nội</a:t>
            </a:r>
            <a:r>
              <a:rPr lang="en-US" sz="4400" b="1" dirty="0">
                <a:latin typeface="+mj-lt"/>
                <a:cs typeface="Arial" panose="020B0604020202020204" pitchFamily="34" charset="0"/>
              </a:rPr>
              <a:t> dung 3: Cá </a:t>
            </a:r>
            <a:r>
              <a:rPr lang="en-US" sz="4400" b="1" dirty="0" err="1">
                <a:latin typeface="+mj-lt"/>
                <a:cs typeface="Arial" panose="020B0604020202020204" pitchFamily="34" charset="0"/>
              </a:rPr>
              <a:t>nhân</a:t>
            </a:r>
            <a:r>
              <a:rPr lang="en-US" sz="4400" b="1" dirty="0">
                <a:latin typeface="+mj-lt"/>
                <a:cs typeface="Arial" panose="020B0604020202020204" pitchFamily="34" charset="0"/>
              </a:rPr>
              <a:t> </a:t>
            </a:r>
            <a:r>
              <a:rPr lang="en-US" sz="4400" b="1" dirty="0" err="1">
                <a:latin typeface="+mj-lt"/>
                <a:cs typeface="Arial" panose="020B0604020202020204" pitchFamily="34" charset="0"/>
              </a:rPr>
              <a:t>lười</a:t>
            </a:r>
            <a:r>
              <a:rPr lang="en-US" sz="4400" b="1" dirty="0">
                <a:latin typeface="+mj-lt"/>
                <a:cs typeface="Arial" panose="020B0604020202020204" pitchFamily="34" charset="0"/>
              </a:rPr>
              <a:t> </a:t>
            </a:r>
            <a:r>
              <a:rPr lang="en-US" sz="4400" b="1" dirty="0" err="1">
                <a:latin typeface="+mj-lt"/>
                <a:cs typeface="Arial" panose="020B0604020202020204" pitchFamily="34" charset="0"/>
              </a:rPr>
              <a:t>biếng</a:t>
            </a:r>
            <a:r>
              <a:rPr lang="en-US" sz="4400" b="1" dirty="0">
                <a:latin typeface="+mj-lt"/>
                <a:cs typeface="Arial" panose="020B0604020202020204" pitchFamily="34" charset="0"/>
              </a:rPr>
              <a:t>, Ỷ </a:t>
            </a:r>
            <a:r>
              <a:rPr lang="en-US" sz="4400" b="1" dirty="0" err="1">
                <a:latin typeface="+mj-lt"/>
                <a:cs typeface="Arial" panose="020B0604020202020204" pitchFamily="34" charset="0"/>
              </a:rPr>
              <a:t>lại</a:t>
            </a:r>
            <a:r>
              <a:rPr lang="en-US" sz="4400" b="1" dirty="0">
                <a:latin typeface="+mj-lt"/>
                <a:cs typeface="Arial" panose="020B0604020202020204" pitchFamily="34" charset="0"/>
              </a:rPr>
              <a:t> </a:t>
            </a:r>
            <a:r>
              <a:rPr lang="en-US" sz="4400" b="1" dirty="0" err="1">
                <a:latin typeface="+mj-lt"/>
                <a:cs typeface="Arial" panose="020B0604020202020204" pitchFamily="34" charset="0"/>
              </a:rPr>
              <a:t>vào</a:t>
            </a:r>
            <a:r>
              <a:rPr lang="en-US" sz="4400" b="1" dirty="0">
                <a:latin typeface="+mj-lt"/>
                <a:cs typeface="Arial" panose="020B0604020202020204" pitchFamily="34" charset="0"/>
              </a:rPr>
              <a:t> </a:t>
            </a:r>
            <a:r>
              <a:rPr lang="en-US" sz="4400" b="1" dirty="0" err="1">
                <a:latin typeface="+mj-lt"/>
                <a:cs typeface="Arial" panose="020B0604020202020204" pitchFamily="34" charset="0"/>
              </a:rPr>
              <a:t>nhóm</a:t>
            </a:r>
            <a:r>
              <a:rPr lang="en-US" sz="4400" b="1" dirty="0">
                <a:latin typeface="+mj-lt"/>
                <a:cs typeface="Arial" panose="020B0604020202020204" pitchFamily="34" charset="0"/>
              </a:rPr>
              <a:t>.</a:t>
            </a:r>
            <a:endParaRPr lang="vi-VN" sz="4400" b="1" dirty="0">
              <a:latin typeface="+mj-lt"/>
              <a:cs typeface="Arial" panose="020B0604020202020204" pitchFamily="34" charset="0"/>
            </a:endParaRPr>
          </a:p>
        </p:txBody>
      </p:sp>
    </p:spTree>
    <p:extLst>
      <p:ext uri="{BB962C8B-B14F-4D97-AF65-F5344CB8AC3E}">
        <p14:creationId xmlns:p14="http://schemas.microsoft.com/office/powerpoint/2010/main" val="807119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594360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Nhóm 2">
            <a:extLst>
              <a:ext uri="{FF2B5EF4-FFF2-40B4-BE49-F238E27FC236}">
                <a16:creationId xmlns:a16="http://schemas.microsoft.com/office/drawing/2014/main" id="{985D4165-3296-4536-8110-85D45DEAD294}"/>
              </a:ext>
            </a:extLst>
          </p:cNvPr>
          <p:cNvGrpSpPr/>
          <p:nvPr/>
        </p:nvGrpSpPr>
        <p:grpSpPr>
          <a:xfrm>
            <a:off x="435196" y="280688"/>
            <a:ext cx="11551202" cy="5444069"/>
            <a:chOff x="421342" y="420206"/>
            <a:chExt cx="11551202" cy="5444069"/>
          </a:xfrm>
        </p:grpSpPr>
        <p:sp>
          <p:nvSpPr>
            <p:cNvPr id="49" name="Rectangle: Rounded Corners 12">
              <a:extLst>
                <a:ext uri="{FF2B5EF4-FFF2-40B4-BE49-F238E27FC236}">
                  <a16:creationId xmlns:a16="http://schemas.microsoft.com/office/drawing/2014/main" id="{B615B7B0-66FD-4A04-B396-17D586B2F193}"/>
                </a:ext>
              </a:extLst>
            </p:cNvPr>
            <p:cNvSpPr/>
            <p:nvPr/>
          </p:nvSpPr>
          <p:spPr>
            <a:xfrm>
              <a:off x="421342" y="420206"/>
              <a:ext cx="11551202"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50" name="Picture 4">
              <a:extLst>
                <a:ext uri="{FF2B5EF4-FFF2-40B4-BE49-F238E27FC236}">
                  <a16:creationId xmlns:a16="http://schemas.microsoft.com/office/drawing/2014/main" id="{191AF29D-A648-4BF9-958D-49BEF2F39838}"/>
                </a:ext>
              </a:extLst>
            </p:cNvPr>
            <p:cNvPicPr>
              <a:picLocks noChangeAspect="1"/>
            </p:cNvPicPr>
            <p:nvPr/>
          </p:nvPicPr>
          <p:blipFill rotWithShape="1">
            <a:blip r:embed="rId12"/>
            <a:srcRect t="7629" r="3442" b="22821"/>
            <a:stretch/>
          </p:blipFill>
          <p:spPr>
            <a:xfrm>
              <a:off x="421342" y="520417"/>
              <a:ext cx="1146775" cy="4357539"/>
            </a:xfrm>
            <a:prstGeom prst="roundRect">
              <a:avLst/>
            </a:prstGeom>
          </p:spPr>
        </p:pic>
        <p:sp>
          <p:nvSpPr>
            <p:cNvPr id="2" name="Hình chữ nhật: Góc Trên Tròn 1">
              <a:extLst>
                <a:ext uri="{FF2B5EF4-FFF2-40B4-BE49-F238E27FC236}">
                  <a16:creationId xmlns:a16="http://schemas.microsoft.com/office/drawing/2014/main" id="{9AF9A4C7-0F70-4301-87C3-F713672E4D3C}"/>
                </a:ext>
              </a:extLst>
            </p:cNvPr>
            <p:cNvSpPr/>
            <p:nvPr/>
          </p:nvSpPr>
          <p:spPr>
            <a:xfrm>
              <a:off x="421342" y="422519"/>
              <a:ext cx="11551202" cy="264546"/>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28" name="Oval 24">
              <a:extLst>
                <a:ext uri="{FF2B5EF4-FFF2-40B4-BE49-F238E27FC236}">
                  <a16:creationId xmlns:a16="http://schemas.microsoft.com/office/drawing/2014/main" id="{4C15DF26-B68E-4DB3-AA64-0442FC3C8B2A}"/>
                </a:ext>
              </a:extLst>
            </p:cNvPr>
            <p:cNvSpPr/>
            <p:nvPr/>
          </p:nvSpPr>
          <p:spPr>
            <a:xfrm>
              <a:off x="522507" y="509603"/>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1" name="Oval 25">
              <a:extLst>
                <a:ext uri="{FF2B5EF4-FFF2-40B4-BE49-F238E27FC236}">
                  <a16:creationId xmlns:a16="http://schemas.microsoft.com/office/drawing/2014/main" id="{19FB0B97-C11D-483A-8AB4-4B8AF7914712}"/>
                </a:ext>
              </a:extLst>
            </p:cNvPr>
            <p:cNvSpPr/>
            <p:nvPr/>
          </p:nvSpPr>
          <p:spPr>
            <a:xfrm>
              <a:off x="723590" y="509603"/>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2" name="Oval 26">
              <a:extLst>
                <a:ext uri="{FF2B5EF4-FFF2-40B4-BE49-F238E27FC236}">
                  <a16:creationId xmlns:a16="http://schemas.microsoft.com/office/drawing/2014/main" id="{D75D2E24-FA72-43EC-BFDD-900CE6C96D0E}"/>
                </a:ext>
              </a:extLst>
            </p:cNvPr>
            <p:cNvSpPr/>
            <p:nvPr/>
          </p:nvSpPr>
          <p:spPr>
            <a:xfrm>
              <a:off x="936051" y="509603"/>
              <a:ext cx="114300"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5" name="Rectangle: Rounded Corners 30">
              <a:extLst>
                <a:ext uri="{FF2B5EF4-FFF2-40B4-BE49-F238E27FC236}">
                  <a16:creationId xmlns:a16="http://schemas.microsoft.com/office/drawing/2014/main" id="{B21F45A3-387B-42CC-8DD8-D01AF2A61DFD}"/>
                </a:ext>
              </a:extLst>
            </p:cNvPr>
            <p:cNvSpPr/>
            <p:nvPr/>
          </p:nvSpPr>
          <p:spPr>
            <a:xfrm>
              <a:off x="1105231" y="441613"/>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45" name="Rectangle: Rounded Corners 31">
              <a:extLst>
                <a:ext uri="{FF2B5EF4-FFF2-40B4-BE49-F238E27FC236}">
                  <a16:creationId xmlns:a16="http://schemas.microsoft.com/office/drawing/2014/main" id="{C7A7356B-35F1-49BF-B840-AE55399B9244}"/>
                </a:ext>
              </a:extLst>
            </p:cNvPr>
            <p:cNvSpPr/>
            <p:nvPr/>
          </p:nvSpPr>
          <p:spPr>
            <a:xfrm>
              <a:off x="1382778" y="441612"/>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lumMod val="75000"/>
                    </a:schemeClr>
                  </a:solidFill>
                  <a:latin typeface="+mj-lt"/>
                </a:rPr>
                <a:t>&gt;</a:t>
              </a:r>
            </a:p>
          </p:txBody>
        </p:sp>
        <p:sp>
          <p:nvSpPr>
            <p:cNvPr id="46" name="Rectangle: Rounded Corners 50">
              <a:extLst>
                <a:ext uri="{FF2B5EF4-FFF2-40B4-BE49-F238E27FC236}">
                  <a16:creationId xmlns:a16="http://schemas.microsoft.com/office/drawing/2014/main" id="{D1D7DEA7-AEC6-4CA6-929B-4F202BD3538E}"/>
                </a:ext>
              </a:extLst>
            </p:cNvPr>
            <p:cNvSpPr/>
            <p:nvPr/>
          </p:nvSpPr>
          <p:spPr>
            <a:xfrm>
              <a:off x="1696838" y="438816"/>
              <a:ext cx="379943"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47" name="Picture 49">
              <a:extLst>
                <a:ext uri="{FF2B5EF4-FFF2-40B4-BE49-F238E27FC236}">
                  <a16:creationId xmlns:a16="http://schemas.microsoft.com/office/drawing/2014/main" id="{84507428-699B-46EE-9CD1-CDA2A79D11E2}"/>
                </a:ext>
              </a:extLst>
            </p:cNvPr>
            <p:cNvPicPr>
              <a:picLocks noChangeAspect="1"/>
            </p:cNvPicPr>
            <p:nvPr/>
          </p:nvPicPr>
          <p:blipFill>
            <a:blip r:embed="rId13"/>
            <a:stretch>
              <a:fillRect/>
            </a:stretch>
          </p:blipFill>
          <p:spPr>
            <a:xfrm>
              <a:off x="1818425" y="470636"/>
              <a:ext cx="155960" cy="129414"/>
            </a:xfrm>
            <a:prstGeom prst="rect">
              <a:avLst/>
            </a:prstGeom>
          </p:spPr>
        </p:pic>
        <p:sp>
          <p:nvSpPr>
            <p:cNvPr id="48" name="TextBox 51">
              <a:extLst>
                <a:ext uri="{FF2B5EF4-FFF2-40B4-BE49-F238E27FC236}">
                  <a16:creationId xmlns:a16="http://schemas.microsoft.com/office/drawing/2014/main" id="{69C3B7F7-4B27-4633-A0CD-57054DD8694A}"/>
                </a:ext>
              </a:extLst>
            </p:cNvPr>
            <p:cNvSpPr txBox="1"/>
            <p:nvPr/>
          </p:nvSpPr>
          <p:spPr>
            <a:xfrm>
              <a:off x="5736878" y="440844"/>
              <a:ext cx="748923" cy="246221"/>
            </a:xfrm>
            <a:prstGeom prst="rect">
              <a:avLst/>
            </a:prstGeom>
            <a:noFill/>
          </p:spPr>
          <p:txBody>
            <a:bodyPr wrap="none" rtlCol="0">
              <a:spAutoFit/>
            </a:bodyPr>
            <a:lstStyle/>
            <a:p>
              <a:r>
                <a:rPr lang="en-MY" sz="1000" dirty="0" err="1">
                  <a:solidFill>
                    <a:schemeClr val="tx1">
                      <a:lumMod val="65000"/>
                      <a:lumOff val="35000"/>
                    </a:schemeClr>
                  </a:solidFill>
                  <a:latin typeface="+mj-lt"/>
                  <a:cs typeface="Arial" panose="020B0604020202020204" pitchFamily="34" charset="0"/>
                </a:rPr>
                <a:t>Nội</a:t>
              </a:r>
              <a:r>
                <a:rPr lang="en-MY" sz="1000" dirty="0">
                  <a:solidFill>
                    <a:schemeClr val="tx1">
                      <a:lumMod val="65000"/>
                      <a:lumOff val="35000"/>
                    </a:schemeClr>
                  </a:solidFill>
                  <a:latin typeface="+mj-lt"/>
                  <a:cs typeface="Arial" panose="020B0604020202020204" pitchFamily="34" charset="0"/>
                </a:rPr>
                <a:t> dung 3</a:t>
              </a:r>
            </a:p>
          </p:txBody>
        </p:sp>
      </p:grpSp>
      <p:sp>
        <p:nvSpPr>
          <p:cNvPr id="4" name="Hộp Văn bản 3">
            <a:extLst>
              <a:ext uri="{FF2B5EF4-FFF2-40B4-BE49-F238E27FC236}">
                <a16:creationId xmlns:a16="http://schemas.microsoft.com/office/drawing/2014/main" id="{2F52800C-0D90-4A66-9014-DD8AFAD25664}"/>
              </a:ext>
            </a:extLst>
          </p:cNvPr>
          <p:cNvSpPr txBox="1"/>
          <p:nvPr/>
        </p:nvSpPr>
        <p:spPr>
          <a:xfrm>
            <a:off x="1308340" y="782654"/>
            <a:ext cx="10448464" cy="615553"/>
          </a:xfrm>
          <a:prstGeom prst="rect">
            <a:avLst/>
          </a:prstGeom>
          <a:noFill/>
        </p:spPr>
        <p:txBody>
          <a:bodyPr wrap="square" rtlCol="0">
            <a:spAutoFit/>
          </a:bodyPr>
          <a:lstStyle/>
          <a:p>
            <a:pPr algn="ctr"/>
            <a:r>
              <a:rPr lang="en-US" sz="3400" b="1" dirty="0" err="1">
                <a:latin typeface="+mj-lt"/>
                <a:cs typeface="Arial" panose="020B0604020202020204" pitchFamily="34" charset="0"/>
              </a:rPr>
              <a:t>Nội</a:t>
            </a:r>
            <a:r>
              <a:rPr lang="en-US" sz="3400" b="1" dirty="0">
                <a:latin typeface="+mj-lt"/>
                <a:cs typeface="Arial" panose="020B0604020202020204" pitchFamily="34" charset="0"/>
              </a:rPr>
              <a:t> dung 3 </a:t>
            </a:r>
            <a:r>
              <a:rPr lang="en-US" sz="3400" dirty="0">
                <a:latin typeface="+mj-lt"/>
                <a:cs typeface="Arial" panose="020B0604020202020204" pitchFamily="34" charset="0"/>
              </a:rPr>
              <a:t>: </a:t>
            </a:r>
            <a:r>
              <a:rPr lang="en-US" sz="3400" b="1" dirty="0">
                <a:latin typeface="+mj-lt"/>
                <a:cs typeface="Arial" panose="020B0604020202020204" pitchFamily="34" charset="0"/>
              </a:rPr>
              <a:t>Cá </a:t>
            </a:r>
            <a:r>
              <a:rPr lang="en-US" sz="3400" b="1" dirty="0" err="1">
                <a:latin typeface="+mj-lt"/>
                <a:cs typeface="Arial" panose="020B0604020202020204" pitchFamily="34" charset="0"/>
              </a:rPr>
              <a:t>nhân</a:t>
            </a:r>
            <a:r>
              <a:rPr lang="en-US" sz="3400" b="1" dirty="0">
                <a:latin typeface="+mj-lt"/>
                <a:cs typeface="Arial" panose="020B0604020202020204" pitchFamily="34" charset="0"/>
              </a:rPr>
              <a:t> </a:t>
            </a:r>
            <a:r>
              <a:rPr lang="en-US" sz="3400" b="1" dirty="0" err="1">
                <a:latin typeface="+mj-lt"/>
                <a:cs typeface="Arial" panose="020B0604020202020204" pitchFamily="34" charset="0"/>
              </a:rPr>
              <a:t>lười</a:t>
            </a:r>
            <a:r>
              <a:rPr lang="en-US" sz="3400" b="1" dirty="0">
                <a:latin typeface="+mj-lt"/>
                <a:cs typeface="Arial" panose="020B0604020202020204" pitchFamily="34" charset="0"/>
              </a:rPr>
              <a:t> </a:t>
            </a:r>
            <a:r>
              <a:rPr lang="en-US" sz="3400" b="1" dirty="0" err="1">
                <a:latin typeface="+mj-lt"/>
                <a:cs typeface="Arial" panose="020B0604020202020204" pitchFamily="34" charset="0"/>
              </a:rPr>
              <a:t>biếng</a:t>
            </a:r>
            <a:r>
              <a:rPr lang="en-US" sz="3400" b="1" dirty="0">
                <a:latin typeface="+mj-lt"/>
                <a:cs typeface="Arial" panose="020B0604020202020204" pitchFamily="34" charset="0"/>
              </a:rPr>
              <a:t>, ỷ </a:t>
            </a:r>
            <a:r>
              <a:rPr lang="en-US" sz="3400" b="1" dirty="0" err="1">
                <a:latin typeface="+mj-lt"/>
                <a:cs typeface="Arial" panose="020B0604020202020204" pitchFamily="34" charset="0"/>
              </a:rPr>
              <a:t>lại</a:t>
            </a:r>
            <a:r>
              <a:rPr lang="en-US" sz="3400" b="1" dirty="0">
                <a:latin typeface="+mj-lt"/>
                <a:cs typeface="Arial" panose="020B0604020202020204" pitchFamily="34" charset="0"/>
              </a:rPr>
              <a:t> </a:t>
            </a:r>
            <a:r>
              <a:rPr lang="en-US" sz="3400" b="1" dirty="0" err="1">
                <a:latin typeface="+mj-lt"/>
                <a:cs typeface="Arial" panose="020B0604020202020204" pitchFamily="34" charset="0"/>
              </a:rPr>
              <a:t>vào</a:t>
            </a:r>
            <a:r>
              <a:rPr lang="en-US" sz="3400" b="1" dirty="0">
                <a:latin typeface="+mj-lt"/>
                <a:cs typeface="Arial" panose="020B0604020202020204" pitchFamily="34" charset="0"/>
              </a:rPr>
              <a:t> </a:t>
            </a:r>
            <a:r>
              <a:rPr lang="en-US" sz="3400" b="1" dirty="0" err="1">
                <a:latin typeface="+mj-lt"/>
                <a:cs typeface="Arial" panose="020B0604020202020204" pitchFamily="34" charset="0"/>
              </a:rPr>
              <a:t>nhóm</a:t>
            </a:r>
            <a:endParaRPr lang="vi-VN" sz="3400" dirty="0">
              <a:latin typeface="+mj-lt"/>
              <a:cs typeface="Arial" panose="020B0604020202020204" pitchFamily="34" charset="0"/>
            </a:endParaRPr>
          </a:p>
        </p:txBody>
      </p:sp>
      <p:sp>
        <p:nvSpPr>
          <p:cNvPr id="40" name="Hộp Văn bản 39">
            <a:extLst>
              <a:ext uri="{FF2B5EF4-FFF2-40B4-BE49-F238E27FC236}">
                <a16:creationId xmlns:a16="http://schemas.microsoft.com/office/drawing/2014/main" id="{61028AB4-FC45-4AA6-A1D5-B90E28988CEA}"/>
              </a:ext>
            </a:extLst>
          </p:cNvPr>
          <p:cNvSpPr txBox="1"/>
          <p:nvPr/>
        </p:nvSpPr>
        <p:spPr>
          <a:xfrm>
            <a:off x="1659681" y="1553851"/>
            <a:ext cx="9934221" cy="1554272"/>
          </a:xfrm>
          <a:prstGeom prst="rect">
            <a:avLst/>
          </a:prstGeom>
          <a:noFill/>
        </p:spPr>
        <p:txBody>
          <a:bodyPr wrap="square" rtlCol="0">
            <a:spAutoFit/>
          </a:bodyPr>
          <a:lstStyle/>
          <a:p>
            <a:r>
              <a:rPr lang="vi-VN" sz="2500" dirty="0">
                <a:latin typeface="+mj-lt"/>
              </a:rPr>
              <a:t>Trong một nhóm làm việc, chắc chắn sẽ có ít nhất 1 thành viên hay lười biếng, ỷ lại và thiếu trách nhiệm với các công việc của nhóm. Điều này có thể làm mối quan hệ giữa các đồng đội bị ảnh hưởng.</a:t>
            </a:r>
            <a:br>
              <a:rPr lang="vi-VN" sz="2000" dirty="0">
                <a:latin typeface="+mj-lt"/>
              </a:rPr>
            </a:br>
            <a:endParaRPr lang="vi-VN" sz="2000" dirty="0">
              <a:latin typeface="+mj-lt"/>
              <a:cs typeface="Arial" panose="020B0604020202020204" pitchFamily="34" charset="0"/>
            </a:endParaRPr>
          </a:p>
        </p:txBody>
      </p:sp>
      <p:grpSp>
        <p:nvGrpSpPr>
          <p:cNvPr id="105" name="Group 56">
            <a:extLst>
              <a:ext uri="{FF2B5EF4-FFF2-40B4-BE49-F238E27FC236}">
                <a16:creationId xmlns:a16="http://schemas.microsoft.com/office/drawing/2014/main" id="{8ABADE61-EC52-4507-A166-820961F5924F}"/>
              </a:ext>
            </a:extLst>
          </p:cNvPr>
          <p:cNvGrpSpPr/>
          <p:nvPr/>
        </p:nvGrpSpPr>
        <p:grpSpPr>
          <a:xfrm>
            <a:off x="12631028" y="261921"/>
            <a:ext cx="11907520" cy="6360160"/>
            <a:chOff x="121920" y="213360"/>
            <a:chExt cx="11907520" cy="6360160"/>
          </a:xfrm>
        </p:grpSpPr>
        <p:grpSp>
          <p:nvGrpSpPr>
            <p:cNvPr id="106" name="Group 4">
              <a:extLst>
                <a:ext uri="{FF2B5EF4-FFF2-40B4-BE49-F238E27FC236}">
                  <a16:creationId xmlns:a16="http://schemas.microsoft.com/office/drawing/2014/main" id="{ADBB8FAE-997F-444A-A402-3725D8F329AC}"/>
                </a:ext>
              </a:extLst>
            </p:cNvPr>
            <p:cNvGrpSpPr/>
            <p:nvPr/>
          </p:nvGrpSpPr>
          <p:grpSpPr>
            <a:xfrm>
              <a:off x="121920" y="213360"/>
              <a:ext cx="11907520" cy="6360160"/>
              <a:chOff x="3484828" y="706900"/>
              <a:chExt cx="8419306" cy="5444134"/>
            </a:xfrm>
          </p:grpSpPr>
          <p:grpSp>
            <p:nvGrpSpPr>
              <p:cNvPr id="118" name="Group 7">
                <a:extLst>
                  <a:ext uri="{FF2B5EF4-FFF2-40B4-BE49-F238E27FC236}">
                    <a16:creationId xmlns:a16="http://schemas.microsoft.com/office/drawing/2014/main" id="{288D9549-A805-4E93-A661-1B8F2BE22ACD}"/>
                  </a:ext>
                </a:extLst>
              </p:cNvPr>
              <p:cNvGrpSpPr/>
              <p:nvPr/>
            </p:nvGrpSpPr>
            <p:grpSpPr>
              <a:xfrm>
                <a:off x="3484829" y="706965"/>
                <a:ext cx="8419305" cy="5444069"/>
                <a:chOff x="3484829" y="706965"/>
                <a:chExt cx="8419305" cy="5444069"/>
              </a:xfrm>
            </p:grpSpPr>
            <p:sp>
              <p:nvSpPr>
                <p:cNvPr id="129" name="Rectangle: Rounded Corners 18">
                  <a:extLst>
                    <a:ext uri="{FF2B5EF4-FFF2-40B4-BE49-F238E27FC236}">
                      <a16:creationId xmlns:a16="http://schemas.microsoft.com/office/drawing/2014/main" id="{C6ED95D9-CD8D-4C84-98BA-7C2A492E7286}"/>
                    </a:ext>
                  </a:extLst>
                </p:cNvPr>
                <p:cNvSpPr/>
                <p:nvPr/>
              </p:nvSpPr>
              <p:spPr>
                <a:xfrm>
                  <a:off x="3488267"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130" name="Picture 19">
                  <a:extLst>
                    <a:ext uri="{FF2B5EF4-FFF2-40B4-BE49-F238E27FC236}">
                      <a16:creationId xmlns:a16="http://schemas.microsoft.com/office/drawing/2014/main" id="{38CAE5BF-D4FF-43E6-B877-35C3323AC95B}"/>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119" name="Group 8">
                <a:extLst>
                  <a:ext uri="{FF2B5EF4-FFF2-40B4-BE49-F238E27FC236}">
                    <a16:creationId xmlns:a16="http://schemas.microsoft.com/office/drawing/2014/main" id="{A35F9048-1CA2-47DC-9402-D87D46B84541}"/>
                  </a:ext>
                </a:extLst>
              </p:cNvPr>
              <p:cNvGrpSpPr/>
              <p:nvPr/>
            </p:nvGrpSpPr>
            <p:grpSpPr>
              <a:xfrm>
                <a:off x="3484828" y="706900"/>
                <a:ext cx="8419306" cy="287153"/>
                <a:chOff x="3484828" y="706900"/>
                <a:chExt cx="8419306" cy="287153"/>
              </a:xfrm>
            </p:grpSpPr>
            <p:pic>
              <p:nvPicPr>
                <p:cNvPr id="120" name="Picture 9">
                  <a:extLst>
                    <a:ext uri="{FF2B5EF4-FFF2-40B4-BE49-F238E27FC236}">
                      <a16:creationId xmlns:a16="http://schemas.microsoft.com/office/drawing/2014/main" id="{8C8E2A9F-E525-4B53-9E32-085D1FEB047D}"/>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121" name="Oval 10">
                  <a:extLst>
                    <a:ext uri="{FF2B5EF4-FFF2-40B4-BE49-F238E27FC236}">
                      <a16:creationId xmlns:a16="http://schemas.microsoft.com/office/drawing/2014/main" id="{CB326AA0-08DA-450B-9B59-9F0334FBE34C}"/>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122" name="Oval 11">
                  <a:extLst>
                    <a:ext uri="{FF2B5EF4-FFF2-40B4-BE49-F238E27FC236}">
                      <a16:creationId xmlns:a16="http://schemas.microsoft.com/office/drawing/2014/main" id="{B12D3F83-705B-4790-B11B-21B70B79A9A2}"/>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123" name="Oval 12">
                  <a:extLst>
                    <a:ext uri="{FF2B5EF4-FFF2-40B4-BE49-F238E27FC236}">
                      <a16:creationId xmlns:a16="http://schemas.microsoft.com/office/drawing/2014/main" id="{C692CCEA-1ACB-4BF2-B79C-141923362BDC}"/>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124" name="Rectangle: Rounded Corners 13">
                  <a:extLst>
                    <a:ext uri="{FF2B5EF4-FFF2-40B4-BE49-F238E27FC236}">
                      <a16:creationId xmlns:a16="http://schemas.microsoft.com/office/drawing/2014/main" id="{FDCEB545-85E9-49DF-B833-0C50DB3A3C84}"/>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125" name="Rectangle: Rounded Corners 14">
                  <a:extLst>
                    <a:ext uri="{FF2B5EF4-FFF2-40B4-BE49-F238E27FC236}">
                      <a16:creationId xmlns:a16="http://schemas.microsoft.com/office/drawing/2014/main" id="{D992C979-A97A-4AEA-AA9C-CA3F255B8D25}"/>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126" name="Rectangle: Rounded Corners 15">
                  <a:extLst>
                    <a:ext uri="{FF2B5EF4-FFF2-40B4-BE49-F238E27FC236}">
                      <a16:creationId xmlns:a16="http://schemas.microsoft.com/office/drawing/2014/main" id="{DC56B8EF-FA23-4B3A-98F2-02F29D7BED12}"/>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127" name="Picture 16">
                  <a:extLst>
                    <a:ext uri="{FF2B5EF4-FFF2-40B4-BE49-F238E27FC236}">
                      <a16:creationId xmlns:a16="http://schemas.microsoft.com/office/drawing/2014/main" id="{5960CF76-8D42-4B9E-831A-35DEADA33F50}"/>
                    </a:ext>
                  </a:extLst>
                </p:cNvPr>
                <p:cNvPicPr>
                  <a:picLocks noChangeAspect="1"/>
                </p:cNvPicPr>
                <p:nvPr/>
              </p:nvPicPr>
              <p:blipFill>
                <a:blip r:embed="rId13"/>
                <a:stretch>
                  <a:fillRect/>
                </a:stretch>
              </p:blipFill>
              <p:spPr>
                <a:xfrm>
                  <a:off x="4776132" y="786007"/>
                  <a:ext cx="155960" cy="129414"/>
                </a:xfrm>
                <a:prstGeom prst="rect">
                  <a:avLst/>
                </a:prstGeom>
              </p:spPr>
            </p:pic>
            <p:sp>
              <p:nvSpPr>
                <p:cNvPr id="128" name="TextBox 17">
                  <a:extLst>
                    <a:ext uri="{FF2B5EF4-FFF2-40B4-BE49-F238E27FC236}">
                      <a16:creationId xmlns:a16="http://schemas.microsoft.com/office/drawing/2014/main" id="{4E7E4959-E67C-4324-9063-6B05809D8F1F}"/>
                    </a:ext>
                  </a:extLst>
                </p:cNvPr>
                <p:cNvSpPr txBox="1"/>
                <p:nvPr/>
              </p:nvSpPr>
              <p:spPr>
                <a:xfrm>
                  <a:off x="7296738" y="730604"/>
                  <a:ext cx="690477" cy="263449"/>
                </a:xfrm>
                <a:prstGeom prst="rect">
                  <a:avLst/>
                </a:prstGeom>
                <a:noFill/>
              </p:spPr>
              <p:txBody>
                <a:bodyPr wrap="none" rtlCol="0">
                  <a:spAutoFit/>
                </a:bodyPr>
                <a:lstStyle/>
                <a:p>
                  <a:r>
                    <a:rPr lang="en-MY" sz="1400">
                      <a:solidFill>
                        <a:schemeClr val="tx1">
                          <a:lumMod val="65000"/>
                          <a:lumOff val="35000"/>
                        </a:schemeClr>
                      </a:solidFill>
                      <a:latin typeface="+mj-lt"/>
                    </a:rPr>
                    <a:t>Nội dung 2</a:t>
                  </a:r>
                  <a:endParaRPr lang="en-MY" sz="1400" dirty="0">
                    <a:solidFill>
                      <a:schemeClr val="tx1">
                        <a:lumMod val="65000"/>
                        <a:lumOff val="35000"/>
                      </a:schemeClr>
                    </a:solidFill>
                    <a:latin typeface="+mj-lt"/>
                  </a:endParaRPr>
                </a:p>
              </p:txBody>
            </p:sp>
          </p:grpSp>
        </p:grpSp>
        <p:sp>
          <p:nvSpPr>
            <p:cNvPr id="107" name="TextBox 5">
              <a:extLst>
                <a:ext uri="{FF2B5EF4-FFF2-40B4-BE49-F238E27FC236}">
                  <a16:creationId xmlns:a16="http://schemas.microsoft.com/office/drawing/2014/main" id="{55FE4056-9AF2-46CA-B41A-0C43EEA05A86}"/>
                </a:ext>
              </a:extLst>
            </p:cNvPr>
            <p:cNvSpPr txBox="1"/>
            <p:nvPr/>
          </p:nvSpPr>
          <p:spPr>
            <a:xfrm>
              <a:off x="1490372" y="617765"/>
              <a:ext cx="2651688" cy="769441"/>
            </a:xfrm>
            <a:prstGeom prst="rect">
              <a:avLst/>
            </a:prstGeom>
            <a:noFill/>
          </p:spPr>
          <p:txBody>
            <a:bodyPr wrap="none" rtlCol="0">
              <a:spAutoFit/>
            </a:bodyPr>
            <a:lstStyle/>
            <a:p>
              <a:r>
                <a:rPr lang="en-MY" sz="4400">
                  <a:latin typeface="+mj-lt"/>
                  <a:cs typeface="Arial" panose="020B0604020202020204" pitchFamily="34" charset="0"/>
                </a:rPr>
                <a:t>Nội dung 2</a:t>
              </a:r>
              <a:endParaRPr lang="en-MY" sz="4400" dirty="0">
                <a:latin typeface="+mj-lt"/>
                <a:cs typeface="Arial" panose="020B0604020202020204" pitchFamily="34" charset="0"/>
              </a:endParaRPr>
            </a:p>
          </p:txBody>
        </p:sp>
        <p:sp>
          <p:nvSpPr>
            <p:cNvPr id="108" name="Rectangle: Rounded Corners 27">
              <a:extLst>
                <a:ext uri="{FF2B5EF4-FFF2-40B4-BE49-F238E27FC236}">
                  <a16:creationId xmlns:a16="http://schemas.microsoft.com/office/drawing/2014/main" id="{A4564DD5-72F1-4152-A6A7-EA2A91D4315E}"/>
                </a:ext>
              </a:extLst>
            </p:cNvPr>
            <p:cNvSpPr/>
            <p:nvPr/>
          </p:nvSpPr>
          <p:spPr>
            <a:xfrm>
              <a:off x="1557867" y="1289547"/>
              <a:ext cx="10253133" cy="5096933"/>
            </a:xfrm>
            <a:prstGeom prst="roundRect">
              <a:avLst>
                <a:gd name="adj" fmla="val 2041"/>
              </a:avLst>
            </a:prstGeom>
            <a:solidFill>
              <a:srgbClr val="FFFFFF">
                <a:alpha val="85882"/>
              </a:srgbClr>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109" name="Rectangle 28">
              <a:extLst>
                <a:ext uri="{FF2B5EF4-FFF2-40B4-BE49-F238E27FC236}">
                  <a16:creationId xmlns:a16="http://schemas.microsoft.com/office/drawing/2014/main" id="{D929DD1A-2B0A-42B6-B855-F638D826F843}"/>
                </a:ext>
              </a:extLst>
            </p:cNvPr>
            <p:cNvSpPr/>
            <p:nvPr/>
          </p:nvSpPr>
          <p:spPr>
            <a:xfrm>
              <a:off x="7555757" y="1851565"/>
              <a:ext cx="1917483" cy="202353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atin typeface="+mj-lt"/>
                </a:rPr>
                <a:t>Chèn ảnh</a:t>
              </a:r>
              <a:endParaRPr lang="en-MY" dirty="0">
                <a:latin typeface="+mj-lt"/>
              </a:endParaRPr>
            </a:p>
          </p:txBody>
        </p:sp>
        <p:sp>
          <p:nvSpPr>
            <p:cNvPr id="110" name="Rectangle 46">
              <a:extLst>
                <a:ext uri="{FF2B5EF4-FFF2-40B4-BE49-F238E27FC236}">
                  <a16:creationId xmlns:a16="http://schemas.microsoft.com/office/drawing/2014/main" id="{9474726F-1A85-43B1-BE0C-783A0020EF85}"/>
                </a:ext>
              </a:extLst>
            </p:cNvPr>
            <p:cNvSpPr/>
            <p:nvPr/>
          </p:nvSpPr>
          <p:spPr>
            <a:xfrm>
              <a:off x="7555757" y="3966634"/>
              <a:ext cx="1917483" cy="202353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atin typeface="+mj-lt"/>
                </a:rPr>
                <a:t>Chèn ảnh</a:t>
              </a:r>
              <a:endParaRPr lang="en-MY" dirty="0">
                <a:latin typeface="+mj-lt"/>
              </a:endParaRPr>
            </a:p>
          </p:txBody>
        </p:sp>
        <p:sp>
          <p:nvSpPr>
            <p:cNvPr id="111" name="Rectangle 47">
              <a:extLst>
                <a:ext uri="{FF2B5EF4-FFF2-40B4-BE49-F238E27FC236}">
                  <a16:creationId xmlns:a16="http://schemas.microsoft.com/office/drawing/2014/main" id="{58E1C3A6-21BC-4FAE-9AFD-5F3AE26C2CB5}"/>
                </a:ext>
              </a:extLst>
            </p:cNvPr>
            <p:cNvSpPr/>
            <p:nvPr/>
          </p:nvSpPr>
          <p:spPr>
            <a:xfrm>
              <a:off x="9540487" y="1851565"/>
              <a:ext cx="1917483" cy="203610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atin typeface="+mj-lt"/>
                </a:rPr>
                <a:t>Chèn ảnh</a:t>
              </a:r>
              <a:endParaRPr lang="en-MY" dirty="0">
                <a:latin typeface="+mj-lt"/>
              </a:endParaRPr>
            </a:p>
          </p:txBody>
        </p:sp>
        <p:sp>
          <p:nvSpPr>
            <p:cNvPr id="112" name="Rectangle 48">
              <a:extLst>
                <a:ext uri="{FF2B5EF4-FFF2-40B4-BE49-F238E27FC236}">
                  <a16:creationId xmlns:a16="http://schemas.microsoft.com/office/drawing/2014/main" id="{CEE00C99-800A-456F-AA8C-40911E017BE0}"/>
                </a:ext>
              </a:extLst>
            </p:cNvPr>
            <p:cNvSpPr/>
            <p:nvPr/>
          </p:nvSpPr>
          <p:spPr>
            <a:xfrm>
              <a:off x="9540488" y="3966634"/>
              <a:ext cx="1917483" cy="202353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atin typeface="+mj-lt"/>
                </a:rPr>
                <a:t>Chèn ảnh</a:t>
              </a:r>
              <a:endParaRPr lang="en-MY" dirty="0">
                <a:latin typeface="+mj-lt"/>
              </a:endParaRPr>
            </a:p>
          </p:txBody>
        </p:sp>
        <p:sp>
          <p:nvSpPr>
            <p:cNvPr id="113" name="Rectangle: Rounded Corners 49">
              <a:extLst>
                <a:ext uri="{FF2B5EF4-FFF2-40B4-BE49-F238E27FC236}">
                  <a16:creationId xmlns:a16="http://schemas.microsoft.com/office/drawing/2014/main" id="{B66072C1-6D96-4CCE-B1FD-A518C62B08C4}"/>
                </a:ext>
              </a:extLst>
            </p:cNvPr>
            <p:cNvSpPr/>
            <p:nvPr/>
          </p:nvSpPr>
          <p:spPr>
            <a:xfrm>
              <a:off x="1743719" y="1386962"/>
              <a:ext cx="425084"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file</a:t>
              </a:r>
            </a:p>
          </p:txBody>
        </p:sp>
        <p:sp>
          <p:nvSpPr>
            <p:cNvPr id="114" name="Rectangle: Rounded Corners 51">
              <a:extLst>
                <a:ext uri="{FF2B5EF4-FFF2-40B4-BE49-F238E27FC236}">
                  <a16:creationId xmlns:a16="http://schemas.microsoft.com/office/drawing/2014/main" id="{90B00128-7512-479C-BBC8-719D967D3363}"/>
                </a:ext>
              </a:extLst>
            </p:cNvPr>
            <p:cNvSpPr/>
            <p:nvPr/>
          </p:nvSpPr>
          <p:spPr>
            <a:xfrm>
              <a:off x="2239387" y="1390229"/>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115" name="Rectangle: Rounded Corners 52">
              <a:extLst>
                <a:ext uri="{FF2B5EF4-FFF2-40B4-BE49-F238E27FC236}">
                  <a16:creationId xmlns:a16="http://schemas.microsoft.com/office/drawing/2014/main" id="{C2E59ED1-DA69-4677-AA7A-E3514E06E27D}"/>
                </a:ext>
              </a:extLst>
            </p:cNvPr>
            <p:cNvSpPr/>
            <p:nvPr/>
          </p:nvSpPr>
          <p:spPr>
            <a:xfrm>
              <a:off x="2631924" y="1390228"/>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116" name="Rectangle: Rounded Corners 53">
              <a:extLst>
                <a:ext uri="{FF2B5EF4-FFF2-40B4-BE49-F238E27FC236}">
                  <a16:creationId xmlns:a16="http://schemas.microsoft.com/office/drawing/2014/main" id="{1AE90CDC-3277-4362-84A0-2F081BDFD5CC}"/>
                </a:ext>
              </a:extLst>
            </p:cNvPr>
            <p:cNvSpPr/>
            <p:nvPr/>
          </p:nvSpPr>
          <p:spPr>
            <a:xfrm>
              <a:off x="3076104" y="1386962"/>
              <a:ext cx="537358"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117" name="Picture 54">
              <a:extLst>
                <a:ext uri="{FF2B5EF4-FFF2-40B4-BE49-F238E27FC236}">
                  <a16:creationId xmlns:a16="http://schemas.microsoft.com/office/drawing/2014/main" id="{A258B956-EC24-411B-99B6-55394BEA4745}"/>
                </a:ext>
              </a:extLst>
            </p:cNvPr>
            <p:cNvPicPr>
              <a:picLocks noChangeAspect="1"/>
            </p:cNvPicPr>
            <p:nvPr/>
          </p:nvPicPr>
          <p:blipFill>
            <a:blip r:embed="rId13"/>
            <a:stretch>
              <a:fillRect/>
            </a:stretch>
          </p:blipFill>
          <p:spPr>
            <a:xfrm>
              <a:off x="3234495" y="1429696"/>
              <a:ext cx="220576" cy="151189"/>
            </a:xfrm>
            <a:prstGeom prst="rect">
              <a:avLst/>
            </a:prstGeom>
          </p:spPr>
        </p:pic>
      </p:grpSp>
    </p:spTree>
    <p:extLst>
      <p:ext uri="{BB962C8B-B14F-4D97-AF65-F5344CB8AC3E}">
        <p14:creationId xmlns:p14="http://schemas.microsoft.com/office/powerpoint/2010/main" val="42793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697992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Nhóm 2">
            <a:extLst>
              <a:ext uri="{FF2B5EF4-FFF2-40B4-BE49-F238E27FC236}">
                <a16:creationId xmlns:a16="http://schemas.microsoft.com/office/drawing/2014/main" id="{985D4165-3296-4536-8110-85D45DEAD294}"/>
              </a:ext>
            </a:extLst>
          </p:cNvPr>
          <p:cNvGrpSpPr/>
          <p:nvPr/>
        </p:nvGrpSpPr>
        <p:grpSpPr>
          <a:xfrm>
            <a:off x="-8849915" y="1538500"/>
            <a:ext cx="6475040" cy="3719591"/>
            <a:chOff x="421342" y="420206"/>
            <a:chExt cx="11551202" cy="5444069"/>
          </a:xfrm>
        </p:grpSpPr>
        <p:sp>
          <p:nvSpPr>
            <p:cNvPr id="49" name="Rectangle: Rounded Corners 12">
              <a:extLst>
                <a:ext uri="{FF2B5EF4-FFF2-40B4-BE49-F238E27FC236}">
                  <a16:creationId xmlns:a16="http://schemas.microsoft.com/office/drawing/2014/main" id="{B615B7B0-66FD-4A04-B396-17D586B2F193}"/>
                </a:ext>
              </a:extLst>
            </p:cNvPr>
            <p:cNvSpPr/>
            <p:nvPr/>
          </p:nvSpPr>
          <p:spPr>
            <a:xfrm>
              <a:off x="421342" y="420206"/>
              <a:ext cx="11551202"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50" name="Picture 4">
              <a:extLst>
                <a:ext uri="{FF2B5EF4-FFF2-40B4-BE49-F238E27FC236}">
                  <a16:creationId xmlns:a16="http://schemas.microsoft.com/office/drawing/2014/main" id="{191AF29D-A648-4BF9-958D-49BEF2F39838}"/>
                </a:ext>
              </a:extLst>
            </p:cNvPr>
            <p:cNvPicPr>
              <a:picLocks noChangeAspect="1"/>
            </p:cNvPicPr>
            <p:nvPr/>
          </p:nvPicPr>
          <p:blipFill rotWithShape="1">
            <a:blip r:embed="rId12"/>
            <a:srcRect t="7629" r="3442" b="22821"/>
            <a:stretch/>
          </p:blipFill>
          <p:spPr>
            <a:xfrm>
              <a:off x="421342" y="520417"/>
              <a:ext cx="1146775" cy="4357539"/>
            </a:xfrm>
            <a:prstGeom prst="roundRect">
              <a:avLst/>
            </a:prstGeom>
          </p:spPr>
        </p:pic>
        <p:sp>
          <p:nvSpPr>
            <p:cNvPr id="2" name="Hình chữ nhật: Góc Trên Tròn 1">
              <a:extLst>
                <a:ext uri="{FF2B5EF4-FFF2-40B4-BE49-F238E27FC236}">
                  <a16:creationId xmlns:a16="http://schemas.microsoft.com/office/drawing/2014/main" id="{9AF9A4C7-0F70-4301-87C3-F713672E4D3C}"/>
                </a:ext>
              </a:extLst>
            </p:cNvPr>
            <p:cNvSpPr/>
            <p:nvPr/>
          </p:nvSpPr>
          <p:spPr>
            <a:xfrm>
              <a:off x="421342" y="422519"/>
              <a:ext cx="11551202" cy="264546"/>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28" name="Oval 24">
              <a:extLst>
                <a:ext uri="{FF2B5EF4-FFF2-40B4-BE49-F238E27FC236}">
                  <a16:creationId xmlns:a16="http://schemas.microsoft.com/office/drawing/2014/main" id="{4C15DF26-B68E-4DB3-AA64-0442FC3C8B2A}"/>
                </a:ext>
              </a:extLst>
            </p:cNvPr>
            <p:cNvSpPr/>
            <p:nvPr/>
          </p:nvSpPr>
          <p:spPr>
            <a:xfrm>
              <a:off x="522507" y="509603"/>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1" name="Oval 25">
              <a:extLst>
                <a:ext uri="{FF2B5EF4-FFF2-40B4-BE49-F238E27FC236}">
                  <a16:creationId xmlns:a16="http://schemas.microsoft.com/office/drawing/2014/main" id="{19FB0B97-C11D-483A-8AB4-4B8AF7914712}"/>
                </a:ext>
              </a:extLst>
            </p:cNvPr>
            <p:cNvSpPr/>
            <p:nvPr/>
          </p:nvSpPr>
          <p:spPr>
            <a:xfrm>
              <a:off x="723590" y="509603"/>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2" name="Oval 26">
              <a:extLst>
                <a:ext uri="{FF2B5EF4-FFF2-40B4-BE49-F238E27FC236}">
                  <a16:creationId xmlns:a16="http://schemas.microsoft.com/office/drawing/2014/main" id="{D75D2E24-FA72-43EC-BFDD-900CE6C96D0E}"/>
                </a:ext>
              </a:extLst>
            </p:cNvPr>
            <p:cNvSpPr/>
            <p:nvPr/>
          </p:nvSpPr>
          <p:spPr>
            <a:xfrm>
              <a:off x="936051" y="509603"/>
              <a:ext cx="114300"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5" name="Rectangle: Rounded Corners 30">
              <a:extLst>
                <a:ext uri="{FF2B5EF4-FFF2-40B4-BE49-F238E27FC236}">
                  <a16:creationId xmlns:a16="http://schemas.microsoft.com/office/drawing/2014/main" id="{B21F45A3-387B-42CC-8DD8-D01AF2A61DFD}"/>
                </a:ext>
              </a:extLst>
            </p:cNvPr>
            <p:cNvSpPr/>
            <p:nvPr/>
          </p:nvSpPr>
          <p:spPr>
            <a:xfrm>
              <a:off x="1105231" y="441613"/>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45" name="Rectangle: Rounded Corners 31">
              <a:extLst>
                <a:ext uri="{FF2B5EF4-FFF2-40B4-BE49-F238E27FC236}">
                  <a16:creationId xmlns:a16="http://schemas.microsoft.com/office/drawing/2014/main" id="{C7A7356B-35F1-49BF-B840-AE55399B9244}"/>
                </a:ext>
              </a:extLst>
            </p:cNvPr>
            <p:cNvSpPr/>
            <p:nvPr/>
          </p:nvSpPr>
          <p:spPr>
            <a:xfrm>
              <a:off x="1382778" y="441612"/>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lumMod val="75000"/>
                    </a:schemeClr>
                  </a:solidFill>
                  <a:latin typeface="+mj-lt"/>
                </a:rPr>
                <a:t>&gt;</a:t>
              </a:r>
            </a:p>
          </p:txBody>
        </p:sp>
        <p:sp>
          <p:nvSpPr>
            <p:cNvPr id="46" name="Rectangle: Rounded Corners 50">
              <a:extLst>
                <a:ext uri="{FF2B5EF4-FFF2-40B4-BE49-F238E27FC236}">
                  <a16:creationId xmlns:a16="http://schemas.microsoft.com/office/drawing/2014/main" id="{D1D7DEA7-AEC6-4CA6-929B-4F202BD3538E}"/>
                </a:ext>
              </a:extLst>
            </p:cNvPr>
            <p:cNvSpPr/>
            <p:nvPr/>
          </p:nvSpPr>
          <p:spPr>
            <a:xfrm>
              <a:off x="1696838" y="438816"/>
              <a:ext cx="379943"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47" name="Picture 49">
              <a:extLst>
                <a:ext uri="{FF2B5EF4-FFF2-40B4-BE49-F238E27FC236}">
                  <a16:creationId xmlns:a16="http://schemas.microsoft.com/office/drawing/2014/main" id="{84507428-699B-46EE-9CD1-CDA2A79D11E2}"/>
                </a:ext>
              </a:extLst>
            </p:cNvPr>
            <p:cNvPicPr>
              <a:picLocks noChangeAspect="1"/>
            </p:cNvPicPr>
            <p:nvPr/>
          </p:nvPicPr>
          <p:blipFill>
            <a:blip r:embed="rId13"/>
            <a:stretch>
              <a:fillRect/>
            </a:stretch>
          </p:blipFill>
          <p:spPr>
            <a:xfrm>
              <a:off x="1818425" y="470636"/>
              <a:ext cx="155960" cy="129414"/>
            </a:xfrm>
            <a:prstGeom prst="rect">
              <a:avLst/>
            </a:prstGeom>
          </p:spPr>
        </p:pic>
        <p:sp>
          <p:nvSpPr>
            <p:cNvPr id="48" name="TextBox 51">
              <a:extLst>
                <a:ext uri="{FF2B5EF4-FFF2-40B4-BE49-F238E27FC236}">
                  <a16:creationId xmlns:a16="http://schemas.microsoft.com/office/drawing/2014/main" id="{69C3B7F7-4B27-4633-A0CD-57054DD8694A}"/>
                </a:ext>
              </a:extLst>
            </p:cNvPr>
            <p:cNvSpPr txBox="1"/>
            <p:nvPr/>
          </p:nvSpPr>
          <p:spPr>
            <a:xfrm>
              <a:off x="5736878" y="440845"/>
              <a:ext cx="1336047" cy="360374"/>
            </a:xfrm>
            <a:prstGeom prst="rect">
              <a:avLst/>
            </a:prstGeom>
            <a:noFill/>
          </p:spPr>
          <p:txBody>
            <a:bodyPr wrap="none" rtlCol="0">
              <a:spAutoFit/>
            </a:bodyPr>
            <a:lstStyle/>
            <a:p>
              <a:r>
                <a:rPr lang="en-MY" sz="1000" dirty="0" err="1">
                  <a:solidFill>
                    <a:schemeClr val="tx1">
                      <a:lumMod val="65000"/>
                      <a:lumOff val="35000"/>
                    </a:schemeClr>
                  </a:solidFill>
                  <a:latin typeface="+mj-lt"/>
                  <a:cs typeface="Arial" panose="020B0604020202020204" pitchFamily="34" charset="0"/>
                </a:rPr>
                <a:t>Nội</a:t>
              </a:r>
              <a:r>
                <a:rPr lang="en-MY" sz="1000" dirty="0">
                  <a:solidFill>
                    <a:schemeClr val="tx1">
                      <a:lumMod val="65000"/>
                      <a:lumOff val="35000"/>
                    </a:schemeClr>
                  </a:solidFill>
                  <a:latin typeface="+mj-lt"/>
                  <a:cs typeface="Arial" panose="020B0604020202020204" pitchFamily="34" charset="0"/>
                </a:rPr>
                <a:t> dung 1</a:t>
              </a:r>
            </a:p>
          </p:txBody>
        </p:sp>
      </p:grpSp>
      <p:sp>
        <p:nvSpPr>
          <p:cNvPr id="4" name="Hộp Văn bản 3">
            <a:extLst>
              <a:ext uri="{FF2B5EF4-FFF2-40B4-BE49-F238E27FC236}">
                <a16:creationId xmlns:a16="http://schemas.microsoft.com/office/drawing/2014/main" id="{2F52800C-0D90-4A66-9014-DD8AFAD25664}"/>
              </a:ext>
            </a:extLst>
          </p:cNvPr>
          <p:cNvSpPr txBox="1"/>
          <p:nvPr/>
        </p:nvSpPr>
        <p:spPr>
          <a:xfrm>
            <a:off x="-10905981" y="739287"/>
            <a:ext cx="2009164" cy="461665"/>
          </a:xfrm>
          <a:prstGeom prst="rect">
            <a:avLst/>
          </a:prstGeom>
          <a:noFill/>
        </p:spPr>
        <p:txBody>
          <a:bodyPr wrap="square" rtlCol="0">
            <a:spAutoFit/>
          </a:bodyPr>
          <a:lstStyle/>
          <a:p>
            <a:pPr algn="ctr"/>
            <a:r>
              <a:rPr lang="en-US" sz="2400">
                <a:latin typeface="+mj-lt"/>
                <a:cs typeface="Arial" panose="020B0604020202020204" pitchFamily="34" charset="0"/>
              </a:rPr>
              <a:t>Nội dung 1</a:t>
            </a:r>
            <a:endParaRPr lang="vi-VN" sz="2400">
              <a:latin typeface="+mj-lt"/>
              <a:cs typeface="Arial" panose="020B0604020202020204" pitchFamily="34" charset="0"/>
            </a:endParaRPr>
          </a:p>
        </p:txBody>
      </p:sp>
      <p:sp>
        <p:nvSpPr>
          <p:cNvPr id="40" name="Hộp Văn bản 39">
            <a:extLst>
              <a:ext uri="{FF2B5EF4-FFF2-40B4-BE49-F238E27FC236}">
                <a16:creationId xmlns:a16="http://schemas.microsoft.com/office/drawing/2014/main" id="{61028AB4-FC45-4AA6-A1D5-B90E28988CEA}"/>
              </a:ext>
            </a:extLst>
          </p:cNvPr>
          <p:cNvSpPr txBox="1"/>
          <p:nvPr/>
        </p:nvSpPr>
        <p:spPr>
          <a:xfrm>
            <a:off x="-10759542" y="1138390"/>
            <a:ext cx="2751062" cy="400110"/>
          </a:xfrm>
          <a:prstGeom prst="rect">
            <a:avLst/>
          </a:prstGeom>
          <a:noFill/>
        </p:spPr>
        <p:txBody>
          <a:bodyPr wrap="square" rtlCol="0">
            <a:spAutoFit/>
          </a:bodyPr>
          <a:lstStyle/>
          <a:p>
            <a:pPr algn="ctr"/>
            <a:r>
              <a:rPr lang="en-US" sz="2000">
                <a:latin typeface="+mj-lt"/>
                <a:cs typeface="Arial" panose="020B0604020202020204" pitchFamily="34" charset="0"/>
              </a:rPr>
              <a:t>Thuyết trình ở đây nhé</a:t>
            </a:r>
            <a:endParaRPr lang="vi-VN" sz="2000">
              <a:latin typeface="+mj-lt"/>
              <a:cs typeface="Arial" panose="020B0604020202020204" pitchFamily="34" charset="0"/>
            </a:endParaRPr>
          </a:p>
        </p:txBody>
      </p:sp>
      <p:grpSp>
        <p:nvGrpSpPr>
          <p:cNvPr id="41" name="Group 56">
            <a:extLst>
              <a:ext uri="{FF2B5EF4-FFF2-40B4-BE49-F238E27FC236}">
                <a16:creationId xmlns:a16="http://schemas.microsoft.com/office/drawing/2014/main" id="{2E19B671-5BDA-452F-90F1-A9739E6EAFE9}"/>
              </a:ext>
            </a:extLst>
          </p:cNvPr>
          <p:cNvGrpSpPr/>
          <p:nvPr/>
        </p:nvGrpSpPr>
        <p:grpSpPr>
          <a:xfrm>
            <a:off x="312746" y="248920"/>
            <a:ext cx="11907520" cy="6360160"/>
            <a:chOff x="121920" y="213360"/>
            <a:chExt cx="11907520" cy="6360160"/>
          </a:xfrm>
        </p:grpSpPr>
        <p:grpSp>
          <p:nvGrpSpPr>
            <p:cNvPr id="42" name="Group 4">
              <a:extLst>
                <a:ext uri="{FF2B5EF4-FFF2-40B4-BE49-F238E27FC236}">
                  <a16:creationId xmlns:a16="http://schemas.microsoft.com/office/drawing/2014/main" id="{1A8EE57E-A4A0-4C7C-BA25-CF10F7B8CF62}"/>
                </a:ext>
              </a:extLst>
            </p:cNvPr>
            <p:cNvGrpSpPr/>
            <p:nvPr/>
          </p:nvGrpSpPr>
          <p:grpSpPr>
            <a:xfrm>
              <a:off x="121920" y="213360"/>
              <a:ext cx="11907520" cy="6360160"/>
              <a:chOff x="3484828" y="706900"/>
              <a:chExt cx="8419306" cy="5444134"/>
            </a:xfrm>
          </p:grpSpPr>
          <p:grpSp>
            <p:nvGrpSpPr>
              <p:cNvPr id="61" name="Group 7">
                <a:extLst>
                  <a:ext uri="{FF2B5EF4-FFF2-40B4-BE49-F238E27FC236}">
                    <a16:creationId xmlns:a16="http://schemas.microsoft.com/office/drawing/2014/main" id="{FA938655-9ED0-416C-8A80-E5A883C65ABC}"/>
                  </a:ext>
                </a:extLst>
              </p:cNvPr>
              <p:cNvGrpSpPr/>
              <p:nvPr/>
            </p:nvGrpSpPr>
            <p:grpSpPr>
              <a:xfrm>
                <a:off x="3484829" y="706965"/>
                <a:ext cx="8419305" cy="5444069"/>
                <a:chOff x="3484829" y="706965"/>
                <a:chExt cx="8419305" cy="5444069"/>
              </a:xfrm>
            </p:grpSpPr>
            <p:sp>
              <p:nvSpPr>
                <p:cNvPr id="72" name="Rectangle: Rounded Corners 18">
                  <a:extLst>
                    <a:ext uri="{FF2B5EF4-FFF2-40B4-BE49-F238E27FC236}">
                      <a16:creationId xmlns:a16="http://schemas.microsoft.com/office/drawing/2014/main" id="{42C67466-6D53-4ADD-9264-EB2E15029788}"/>
                    </a:ext>
                  </a:extLst>
                </p:cNvPr>
                <p:cNvSpPr/>
                <p:nvPr/>
              </p:nvSpPr>
              <p:spPr>
                <a:xfrm>
                  <a:off x="3488267"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73" name="Picture 19">
                  <a:extLst>
                    <a:ext uri="{FF2B5EF4-FFF2-40B4-BE49-F238E27FC236}">
                      <a16:creationId xmlns:a16="http://schemas.microsoft.com/office/drawing/2014/main" id="{EF547289-005C-4992-8875-FC70F121FF41}"/>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62" name="Group 8">
                <a:extLst>
                  <a:ext uri="{FF2B5EF4-FFF2-40B4-BE49-F238E27FC236}">
                    <a16:creationId xmlns:a16="http://schemas.microsoft.com/office/drawing/2014/main" id="{8749893A-FBF9-41C1-A69A-DF7E04F6959A}"/>
                  </a:ext>
                </a:extLst>
              </p:cNvPr>
              <p:cNvGrpSpPr/>
              <p:nvPr/>
            </p:nvGrpSpPr>
            <p:grpSpPr>
              <a:xfrm>
                <a:off x="3484828" y="706900"/>
                <a:ext cx="8419306" cy="287153"/>
                <a:chOff x="3484828" y="706900"/>
                <a:chExt cx="8419306" cy="287153"/>
              </a:xfrm>
            </p:grpSpPr>
            <p:pic>
              <p:nvPicPr>
                <p:cNvPr id="63" name="Picture 9">
                  <a:extLst>
                    <a:ext uri="{FF2B5EF4-FFF2-40B4-BE49-F238E27FC236}">
                      <a16:creationId xmlns:a16="http://schemas.microsoft.com/office/drawing/2014/main" id="{9B76DE70-8D3D-41A5-BB7F-711B0728C5F7}"/>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64" name="Oval 10">
                  <a:extLst>
                    <a:ext uri="{FF2B5EF4-FFF2-40B4-BE49-F238E27FC236}">
                      <a16:creationId xmlns:a16="http://schemas.microsoft.com/office/drawing/2014/main" id="{89DC3024-15D8-4BC4-AC11-D3D1AD32D997}"/>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65" name="Oval 11">
                  <a:extLst>
                    <a:ext uri="{FF2B5EF4-FFF2-40B4-BE49-F238E27FC236}">
                      <a16:creationId xmlns:a16="http://schemas.microsoft.com/office/drawing/2014/main" id="{E57D508F-5717-4189-A19F-732AE4A33B11}"/>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66" name="Oval 12">
                  <a:extLst>
                    <a:ext uri="{FF2B5EF4-FFF2-40B4-BE49-F238E27FC236}">
                      <a16:creationId xmlns:a16="http://schemas.microsoft.com/office/drawing/2014/main" id="{C56B2870-BC64-4D17-807A-B06A4A468551}"/>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67" name="Rectangle: Rounded Corners 13">
                  <a:extLst>
                    <a:ext uri="{FF2B5EF4-FFF2-40B4-BE49-F238E27FC236}">
                      <a16:creationId xmlns:a16="http://schemas.microsoft.com/office/drawing/2014/main" id="{2F36A807-28E0-47B0-A750-A55B91D5E3B2}"/>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68" name="Rectangle: Rounded Corners 14">
                  <a:extLst>
                    <a:ext uri="{FF2B5EF4-FFF2-40B4-BE49-F238E27FC236}">
                      <a16:creationId xmlns:a16="http://schemas.microsoft.com/office/drawing/2014/main" id="{3B548E5E-AA70-4984-B527-872F409CC63E}"/>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69" name="Rectangle: Rounded Corners 15">
                  <a:extLst>
                    <a:ext uri="{FF2B5EF4-FFF2-40B4-BE49-F238E27FC236}">
                      <a16:creationId xmlns:a16="http://schemas.microsoft.com/office/drawing/2014/main" id="{C5568600-BCDB-4EBD-9BBD-D80B8B569352}"/>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70" name="Picture 16">
                  <a:extLst>
                    <a:ext uri="{FF2B5EF4-FFF2-40B4-BE49-F238E27FC236}">
                      <a16:creationId xmlns:a16="http://schemas.microsoft.com/office/drawing/2014/main" id="{E823AEF7-D415-41A9-BE09-5A81C43B9247}"/>
                    </a:ext>
                  </a:extLst>
                </p:cNvPr>
                <p:cNvPicPr>
                  <a:picLocks noChangeAspect="1"/>
                </p:cNvPicPr>
                <p:nvPr/>
              </p:nvPicPr>
              <p:blipFill>
                <a:blip r:embed="rId13"/>
                <a:stretch>
                  <a:fillRect/>
                </a:stretch>
              </p:blipFill>
              <p:spPr>
                <a:xfrm>
                  <a:off x="4776132" y="786007"/>
                  <a:ext cx="155960" cy="129414"/>
                </a:xfrm>
                <a:prstGeom prst="rect">
                  <a:avLst/>
                </a:prstGeom>
              </p:spPr>
            </p:pic>
            <p:sp>
              <p:nvSpPr>
                <p:cNvPr id="71" name="TextBox 17">
                  <a:extLst>
                    <a:ext uri="{FF2B5EF4-FFF2-40B4-BE49-F238E27FC236}">
                      <a16:creationId xmlns:a16="http://schemas.microsoft.com/office/drawing/2014/main" id="{9C8D930F-4ECF-4208-92F3-5549579E171C}"/>
                    </a:ext>
                  </a:extLst>
                </p:cNvPr>
                <p:cNvSpPr txBox="1"/>
                <p:nvPr/>
              </p:nvSpPr>
              <p:spPr>
                <a:xfrm>
                  <a:off x="7296738" y="730604"/>
                  <a:ext cx="690477" cy="263449"/>
                </a:xfrm>
                <a:prstGeom prst="rect">
                  <a:avLst/>
                </a:prstGeom>
                <a:noFill/>
              </p:spPr>
              <p:txBody>
                <a:bodyPr wrap="none" rtlCol="0">
                  <a:spAutoFit/>
                </a:bodyPr>
                <a:lstStyle/>
                <a:p>
                  <a:r>
                    <a:rPr lang="en-MY" sz="1400" dirty="0" err="1">
                      <a:solidFill>
                        <a:schemeClr val="tx1">
                          <a:lumMod val="65000"/>
                          <a:lumOff val="35000"/>
                        </a:schemeClr>
                      </a:solidFill>
                      <a:latin typeface="+mj-lt"/>
                    </a:rPr>
                    <a:t>Nội</a:t>
                  </a:r>
                  <a:r>
                    <a:rPr lang="en-MY" sz="1400" dirty="0">
                      <a:solidFill>
                        <a:schemeClr val="tx1">
                          <a:lumMod val="65000"/>
                          <a:lumOff val="35000"/>
                        </a:schemeClr>
                      </a:solidFill>
                      <a:latin typeface="+mj-lt"/>
                    </a:rPr>
                    <a:t> dung 3</a:t>
                  </a:r>
                </a:p>
              </p:txBody>
            </p:sp>
          </p:grpSp>
        </p:grpSp>
        <p:sp>
          <p:nvSpPr>
            <p:cNvPr id="43" name="TextBox 5">
              <a:extLst>
                <a:ext uri="{FF2B5EF4-FFF2-40B4-BE49-F238E27FC236}">
                  <a16:creationId xmlns:a16="http://schemas.microsoft.com/office/drawing/2014/main" id="{484094DD-FF76-4053-B61A-603F62C0B6DC}"/>
                </a:ext>
              </a:extLst>
            </p:cNvPr>
            <p:cNvSpPr txBox="1"/>
            <p:nvPr/>
          </p:nvSpPr>
          <p:spPr>
            <a:xfrm>
              <a:off x="1490372" y="524652"/>
              <a:ext cx="2513830" cy="707886"/>
            </a:xfrm>
            <a:prstGeom prst="rect">
              <a:avLst/>
            </a:prstGeom>
            <a:noFill/>
          </p:spPr>
          <p:txBody>
            <a:bodyPr wrap="none" rtlCol="0">
              <a:spAutoFit/>
            </a:bodyPr>
            <a:lstStyle/>
            <a:p>
              <a:r>
                <a:rPr lang="en-MY" sz="4000" b="1" dirty="0" err="1">
                  <a:latin typeface="+mj-lt"/>
                  <a:cs typeface="Arial" panose="020B0604020202020204" pitchFamily="34" charset="0"/>
                </a:rPr>
                <a:t>Nội</a:t>
              </a:r>
              <a:r>
                <a:rPr lang="en-MY" sz="4000" b="1" dirty="0">
                  <a:latin typeface="+mj-lt"/>
                  <a:cs typeface="Arial" panose="020B0604020202020204" pitchFamily="34" charset="0"/>
                </a:rPr>
                <a:t> dung 3:</a:t>
              </a:r>
            </a:p>
          </p:txBody>
        </p:sp>
        <p:sp>
          <p:nvSpPr>
            <p:cNvPr id="44" name="Rectangle: Rounded Corners 27">
              <a:extLst>
                <a:ext uri="{FF2B5EF4-FFF2-40B4-BE49-F238E27FC236}">
                  <a16:creationId xmlns:a16="http://schemas.microsoft.com/office/drawing/2014/main" id="{92A38C43-CA48-496D-B935-04CE2E22DFEB}"/>
                </a:ext>
              </a:extLst>
            </p:cNvPr>
            <p:cNvSpPr/>
            <p:nvPr/>
          </p:nvSpPr>
          <p:spPr>
            <a:xfrm>
              <a:off x="1614403" y="1269916"/>
              <a:ext cx="10253133" cy="5096933"/>
            </a:xfrm>
            <a:prstGeom prst="roundRect">
              <a:avLst>
                <a:gd name="adj" fmla="val 2041"/>
              </a:avLst>
            </a:prstGeom>
            <a:solidFill>
              <a:srgbClr val="FFFFFF">
                <a:alpha val="85882"/>
              </a:srgbClr>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56" name="Rectangle: Rounded Corners 49">
              <a:extLst>
                <a:ext uri="{FF2B5EF4-FFF2-40B4-BE49-F238E27FC236}">
                  <a16:creationId xmlns:a16="http://schemas.microsoft.com/office/drawing/2014/main" id="{733A4346-1E50-4662-8BC2-900F329B1D5A}"/>
                </a:ext>
              </a:extLst>
            </p:cNvPr>
            <p:cNvSpPr/>
            <p:nvPr/>
          </p:nvSpPr>
          <p:spPr>
            <a:xfrm>
              <a:off x="1743719" y="1386962"/>
              <a:ext cx="425084"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file</a:t>
              </a:r>
            </a:p>
          </p:txBody>
        </p:sp>
        <p:sp>
          <p:nvSpPr>
            <p:cNvPr id="57" name="Rectangle: Rounded Corners 51">
              <a:extLst>
                <a:ext uri="{FF2B5EF4-FFF2-40B4-BE49-F238E27FC236}">
                  <a16:creationId xmlns:a16="http://schemas.microsoft.com/office/drawing/2014/main" id="{F42D6FDD-8EA6-4BB7-BDB6-266F2CD2F4F7}"/>
                </a:ext>
              </a:extLst>
            </p:cNvPr>
            <p:cNvSpPr/>
            <p:nvPr/>
          </p:nvSpPr>
          <p:spPr>
            <a:xfrm>
              <a:off x="2239387" y="1390229"/>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58" name="Rectangle: Rounded Corners 52">
              <a:extLst>
                <a:ext uri="{FF2B5EF4-FFF2-40B4-BE49-F238E27FC236}">
                  <a16:creationId xmlns:a16="http://schemas.microsoft.com/office/drawing/2014/main" id="{E777C4DB-25DC-45FE-BDAF-9BAA965B705D}"/>
                </a:ext>
              </a:extLst>
            </p:cNvPr>
            <p:cNvSpPr/>
            <p:nvPr/>
          </p:nvSpPr>
          <p:spPr>
            <a:xfrm>
              <a:off x="2631924" y="1390228"/>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59" name="Rectangle: Rounded Corners 53">
              <a:extLst>
                <a:ext uri="{FF2B5EF4-FFF2-40B4-BE49-F238E27FC236}">
                  <a16:creationId xmlns:a16="http://schemas.microsoft.com/office/drawing/2014/main" id="{49E3B652-97CD-446C-9429-7DA0B0AAD650}"/>
                </a:ext>
              </a:extLst>
            </p:cNvPr>
            <p:cNvSpPr/>
            <p:nvPr/>
          </p:nvSpPr>
          <p:spPr>
            <a:xfrm>
              <a:off x="3076104" y="1386962"/>
              <a:ext cx="537358"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60" name="Picture 54">
              <a:extLst>
                <a:ext uri="{FF2B5EF4-FFF2-40B4-BE49-F238E27FC236}">
                  <a16:creationId xmlns:a16="http://schemas.microsoft.com/office/drawing/2014/main" id="{A0D00F0F-4AFE-48F5-BE03-D19915B3FCE8}"/>
                </a:ext>
              </a:extLst>
            </p:cNvPr>
            <p:cNvPicPr>
              <a:picLocks noChangeAspect="1"/>
            </p:cNvPicPr>
            <p:nvPr/>
          </p:nvPicPr>
          <p:blipFill>
            <a:blip r:embed="rId13"/>
            <a:stretch>
              <a:fillRect/>
            </a:stretch>
          </p:blipFill>
          <p:spPr>
            <a:xfrm>
              <a:off x="3234495" y="1429696"/>
              <a:ext cx="220576" cy="151189"/>
            </a:xfrm>
            <a:prstGeom prst="rect">
              <a:avLst/>
            </a:prstGeom>
          </p:spPr>
        </p:pic>
      </p:grpSp>
      <p:sp>
        <p:nvSpPr>
          <p:cNvPr id="74" name="Hộp Văn bản 73">
            <a:extLst>
              <a:ext uri="{FF2B5EF4-FFF2-40B4-BE49-F238E27FC236}">
                <a16:creationId xmlns:a16="http://schemas.microsoft.com/office/drawing/2014/main" id="{D8897753-3E39-4982-9B04-63291D800BA5}"/>
              </a:ext>
            </a:extLst>
          </p:cNvPr>
          <p:cNvSpPr txBox="1"/>
          <p:nvPr/>
        </p:nvSpPr>
        <p:spPr>
          <a:xfrm>
            <a:off x="1728978" y="1702723"/>
            <a:ext cx="10173699" cy="4632037"/>
          </a:xfrm>
          <a:prstGeom prst="rect">
            <a:avLst/>
          </a:prstGeom>
          <a:noFill/>
        </p:spPr>
        <p:txBody>
          <a:bodyPr wrap="square" rtlCol="0">
            <a:spAutoFit/>
          </a:bodyPr>
          <a:lstStyle/>
          <a:p>
            <a:r>
              <a:rPr lang="en-US" sz="2000" b="1" dirty="0" err="1">
                <a:latin typeface="+mj-lt"/>
                <a:cs typeface="Arial" panose="020B0604020202020204" pitchFamily="34" charset="0"/>
              </a:rPr>
              <a:t>Hiện</a:t>
            </a:r>
            <a:r>
              <a:rPr lang="en-US" sz="2000" b="1" dirty="0">
                <a:latin typeface="+mj-lt"/>
                <a:cs typeface="Arial" panose="020B0604020202020204" pitchFamily="34" charset="0"/>
              </a:rPr>
              <a:t> </a:t>
            </a:r>
            <a:r>
              <a:rPr lang="en-US" sz="2000" b="1" dirty="0" err="1">
                <a:latin typeface="+mj-lt"/>
                <a:cs typeface="Arial" panose="020B0604020202020204" pitchFamily="34" charset="0"/>
              </a:rPr>
              <a:t>trong</a:t>
            </a:r>
            <a:r>
              <a:rPr lang="en-US" sz="2000" b="1" dirty="0">
                <a:latin typeface="+mj-lt"/>
                <a:cs typeface="Arial" panose="020B0604020202020204" pitchFamily="34" charset="0"/>
              </a:rPr>
              <a:t> </a:t>
            </a:r>
            <a:r>
              <a:rPr lang="en-US" sz="2000" b="1" dirty="0" err="1">
                <a:latin typeface="+mj-lt"/>
                <a:cs typeface="Arial" panose="020B0604020202020204" pitchFamily="34" charset="0"/>
              </a:rPr>
              <a:t>nhóm</a:t>
            </a:r>
            <a:r>
              <a:rPr lang="en-US" sz="2000" b="1" dirty="0">
                <a:latin typeface="+mj-lt"/>
                <a:cs typeface="Arial" panose="020B0604020202020204" pitchFamily="34" charset="0"/>
              </a:rPr>
              <a:t> 1 </a:t>
            </a:r>
            <a:r>
              <a:rPr lang="en-US" sz="2000" b="1" dirty="0" err="1">
                <a:latin typeface="+mj-lt"/>
                <a:cs typeface="Arial" panose="020B0604020202020204" pitchFamily="34" charset="0"/>
              </a:rPr>
              <a:t>vẫn</a:t>
            </a:r>
            <a:r>
              <a:rPr lang="en-US" sz="2000" b="1" dirty="0">
                <a:latin typeface="+mj-lt"/>
                <a:cs typeface="Arial" panose="020B0604020202020204" pitchFamily="34" charset="0"/>
              </a:rPr>
              <a:t> </a:t>
            </a:r>
            <a:r>
              <a:rPr lang="en-US" sz="2000" b="1" dirty="0" err="1">
                <a:latin typeface="+mj-lt"/>
                <a:cs typeface="Arial" panose="020B0604020202020204" pitchFamily="34" charset="0"/>
              </a:rPr>
              <a:t>đang</a:t>
            </a:r>
            <a:r>
              <a:rPr lang="en-US" sz="2000" b="1" dirty="0">
                <a:latin typeface="+mj-lt"/>
                <a:cs typeface="Arial" panose="020B0604020202020204" pitchFamily="34" charset="0"/>
              </a:rPr>
              <a:t> </a:t>
            </a:r>
            <a:r>
              <a:rPr lang="en-US" sz="2000" b="1" dirty="0" err="1">
                <a:latin typeface="+mj-lt"/>
                <a:cs typeface="Arial" panose="020B0604020202020204" pitchFamily="34" charset="0"/>
              </a:rPr>
              <a:t>tồn</a:t>
            </a:r>
            <a:r>
              <a:rPr lang="en-US" sz="2000" b="1" dirty="0">
                <a:latin typeface="+mj-lt"/>
                <a:cs typeface="Arial" panose="020B0604020202020204" pitchFamily="34" charset="0"/>
              </a:rPr>
              <a:t> </a:t>
            </a:r>
            <a:r>
              <a:rPr lang="en-US" sz="2000" b="1" dirty="0" err="1">
                <a:latin typeface="+mj-lt"/>
                <a:cs typeface="Arial" panose="020B0604020202020204" pitchFamily="34" charset="0"/>
              </a:rPr>
              <a:t>tại</a:t>
            </a:r>
            <a:r>
              <a:rPr lang="en-US" sz="2000" b="1" dirty="0">
                <a:latin typeface="+mj-lt"/>
                <a:cs typeface="Arial" panose="020B0604020202020204" pitchFamily="34" charset="0"/>
              </a:rPr>
              <a:t> </a:t>
            </a:r>
            <a:r>
              <a:rPr lang="en-US" sz="2000" b="1" dirty="0" err="1">
                <a:latin typeface="+mj-lt"/>
                <a:cs typeface="Arial" panose="020B0604020202020204" pitchFamily="34" charset="0"/>
              </a:rPr>
              <a:t>những</a:t>
            </a:r>
            <a:r>
              <a:rPr lang="en-US" sz="2000" b="1" dirty="0">
                <a:latin typeface="+mj-lt"/>
                <a:cs typeface="Arial" panose="020B0604020202020204" pitchFamily="34" charset="0"/>
              </a:rPr>
              <a:t> </a:t>
            </a:r>
            <a:r>
              <a:rPr lang="en-US" sz="2000" b="1" dirty="0" err="1">
                <a:latin typeface="+mj-lt"/>
                <a:cs typeface="Arial" panose="020B0604020202020204" pitchFamily="34" charset="0"/>
              </a:rPr>
              <a:t>vấn</a:t>
            </a:r>
            <a:r>
              <a:rPr lang="en-US" sz="2000" b="1" dirty="0">
                <a:latin typeface="+mj-lt"/>
                <a:cs typeface="Arial" panose="020B0604020202020204" pitchFamily="34" charset="0"/>
              </a:rPr>
              <a:t> </a:t>
            </a:r>
            <a:r>
              <a:rPr lang="en-US" sz="2000" b="1" dirty="0" err="1">
                <a:latin typeface="+mj-lt"/>
                <a:cs typeface="Arial" panose="020B0604020202020204" pitchFamily="34" charset="0"/>
              </a:rPr>
              <a:t>đê</a:t>
            </a:r>
            <a:r>
              <a:rPr lang="en-US" sz="2000" b="1" dirty="0">
                <a:latin typeface="+mj-lt"/>
                <a:cs typeface="Arial" panose="020B0604020202020204" pitchFamily="34" charset="0"/>
              </a:rPr>
              <a:t>̀ </a:t>
            </a:r>
            <a:r>
              <a:rPr lang="en-US" sz="2000" b="1" dirty="0" err="1">
                <a:latin typeface="+mj-lt"/>
                <a:cs typeface="Arial" panose="020B0604020202020204" pitchFamily="34" charset="0"/>
              </a:rPr>
              <a:t>sau</a:t>
            </a:r>
            <a:r>
              <a:rPr lang="en-US" sz="2000" b="1" dirty="0">
                <a:latin typeface="+mj-lt"/>
                <a:cs typeface="Arial" panose="020B0604020202020204" pitchFamily="34" charset="0"/>
              </a:rPr>
              <a:t>:</a:t>
            </a:r>
            <a:endParaRPr lang="vi-VN" sz="1500" dirty="0">
              <a:latin typeface="+mj-lt"/>
            </a:endParaRPr>
          </a:p>
          <a:p>
            <a:r>
              <a:rPr lang="vi-VN" sz="1700" b="1" dirty="0">
                <a:latin typeface="+mj-lt"/>
              </a:rPr>
              <a:t>Thiếu động lực:</a:t>
            </a:r>
            <a:r>
              <a:rPr lang="vi-VN" sz="1700" dirty="0">
                <a:latin typeface="+mj-lt"/>
              </a:rPr>
              <a:t> Nếu những thành viên trong nhóm cảm thấy mình không nhận được gì khi làm công việc này, hay kết quả cuối cùng không quan trọng thì họ sẽ bỏ ra ít công sức hơn trong quá trình làm việc.</a:t>
            </a:r>
          </a:p>
          <a:p>
            <a:r>
              <a:rPr lang="vi-VN" sz="1700" b="1" dirty="0">
                <a:latin typeface="+mj-lt"/>
              </a:rPr>
              <a:t>Đề cao năng suất người khác:</a:t>
            </a:r>
            <a:r>
              <a:rPr lang="vi-VN" sz="1700" dirty="0">
                <a:latin typeface="+mj-lt"/>
              </a:rPr>
              <a:t> Nếu có một người “sáng dạ” hay sẵn sàng xông pha, họ sẽ được mặc định là người làm việc tốt hơn. Những thành viên khác tự lùi về sau và để người đó dẫn dắt (thậm chí ôm đồm) tất cả mọi công việc.</a:t>
            </a:r>
          </a:p>
          <a:p>
            <a:r>
              <a:rPr lang="vi-VN" sz="1700" b="1" dirty="0">
                <a:latin typeface="+mj-lt"/>
              </a:rPr>
              <a:t>Phân hóa trách nhiệm:</a:t>
            </a:r>
            <a:r>
              <a:rPr lang="vi-VN" sz="1700" dirty="0">
                <a:latin typeface="+mj-lt"/>
              </a:rPr>
              <a:t> Chúng ta cảm thấy có ít trách nhiệm cá nhân hơn khi công việc được chia đều trong một nhóm, vì cho rằng công sức bỏ ra sẽ không gây nhiều ảnh hưởng lên tập thể. Thay vì hao tốn sức lực của mình, tại sao không để người khác lãnh nhận trách nhiệm đó?</a:t>
            </a:r>
          </a:p>
          <a:p>
            <a:r>
              <a:rPr lang="vi-VN" sz="1700" b="1" dirty="0">
                <a:latin typeface="+mj-lt"/>
              </a:rPr>
              <a:t>Quy mô nhóm:</a:t>
            </a:r>
            <a:r>
              <a:rPr lang="vi-VN" sz="1700" dirty="0">
                <a:latin typeface="+mj-lt"/>
              </a:rPr>
              <a:t> Một nghịch lý rằng khi số thành viên càng nhiều thì năng suất càng giảm và ngược lại. Theo </a:t>
            </a:r>
            <a:r>
              <a:rPr lang="vi-VN" sz="1700" dirty="0">
                <a:latin typeface="+mj-lt"/>
                <a:hlinkClick r:id="rId15"/>
              </a:rPr>
              <a:t>thuyết tác động xã hội</a:t>
            </a:r>
            <a:r>
              <a:rPr lang="vi-VN" sz="1700" dirty="0">
                <a:latin typeface="+mj-lt"/>
              </a:rPr>
              <a:t>, mỗi cá nhân tạo nên một nguồn ảnh hưởng độc lập. Nếu quy mô nhóm càng tăng thì sự ảnh hưởng của họ càng giảm xuống, đồng nghĩa năng suất làm việc cũng giảm đi.</a:t>
            </a:r>
          </a:p>
          <a:p>
            <a:r>
              <a:rPr lang="vi-VN" sz="1700" b="1" dirty="0">
                <a:latin typeface="+mj-lt"/>
                <a:hlinkClick r:id="rId16"/>
              </a:rPr>
              <a:t>Thuyết tiềm năng đánh giá</a:t>
            </a:r>
            <a:r>
              <a:rPr lang="vi-VN" sz="1700" b="1" dirty="0">
                <a:latin typeface="+mj-lt"/>
              </a:rPr>
              <a:t>:</a:t>
            </a:r>
            <a:r>
              <a:rPr lang="vi-VN" sz="1700" dirty="0">
                <a:latin typeface="+mj-lt"/>
              </a:rPr>
              <a:t> Vì kết quả được đánh giá dựa trên tập thể thay vì cá nhân, thành viên bị “chìm vào nhóm". Họ cảm thấy năng lực bỏ ra không được ghi nhận độc lập hoặc không được tán thưởng công bằng so với người khác. Trong một số trường hợp ngược lại, cách đánh giá này lại giúp một số người an tâm “làm ít hưởng nhiều" mà không bị phát hiện hoặc chỉ trích.</a:t>
            </a:r>
          </a:p>
          <a:p>
            <a:pPr algn="ctr"/>
            <a:endParaRPr lang="vi-VN" sz="2000" dirty="0">
              <a:latin typeface="+mj-lt"/>
              <a:cs typeface="Arial" panose="020B0604020202020204" pitchFamily="34" charset="0"/>
            </a:endParaRPr>
          </a:p>
        </p:txBody>
      </p:sp>
      <p:grpSp>
        <p:nvGrpSpPr>
          <p:cNvPr id="75" name="Group 3">
            <a:extLst>
              <a:ext uri="{FF2B5EF4-FFF2-40B4-BE49-F238E27FC236}">
                <a16:creationId xmlns:a16="http://schemas.microsoft.com/office/drawing/2014/main" id="{35E7D47E-0517-415A-888A-6E09162AEB1E}"/>
              </a:ext>
            </a:extLst>
          </p:cNvPr>
          <p:cNvGrpSpPr/>
          <p:nvPr/>
        </p:nvGrpSpPr>
        <p:grpSpPr>
          <a:xfrm>
            <a:off x="13869062" y="1982493"/>
            <a:ext cx="10601043" cy="3655740"/>
            <a:chOff x="3484828" y="706900"/>
            <a:chExt cx="8419306" cy="5444134"/>
          </a:xfrm>
        </p:grpSpPr>
        <p:grpSp>
          <p:nvGrpSpPr>
            <p:cNvPr id="76" name="Group 4">
              <a:extLst>
                <a:ext uri="{FF2B5EF4-FFF2-40B4-BE49-F238E27FC236}">
                  <a16:creationId xmlns:a16="http://schemas.microsoft.com/office/drawing/2014/main" id="{154B45BD-C788-4A49-A021-3F4B0D45F727}"/>
                </a:ext>
              </a:extLst>
            </p:cNvPr>
            <p:cNvGrpSpPr/>
            <p:nvPr/>
          </p:nvGrpSpPr>
          <p:grpSpPr>
            <a:xfrm>
              <a:off x="3484828" y="706900"/>
              <a:ext cx="8419306" cy="5444134"/>
              <a:chOff x="3484828" y="706900"/>
              <a:chExt cx="8419306" cy="5444134"/>
            </a:xfrm>
          </p:grpSpPr>
          <p:grpSp>
            <p:nvGrpSpPr>
              <p:cNvPr id="78" name="Group 7">
                <a:extLst>
                  <a:ext uri="{FF2B5EF4-FFF2-40B4-BE49-F238E27FC236}">
                    <a16:creationId xmlns:a16="http://schemas.microsoft.com/office/drawing/2014/main" id="{9A5A3F15-DFC4-4EAA-9521-A4C176F6725F}"/>
                  </a:ext>
                </a:extLst>
              </p:cNvPr>
              <p:cNvGrpSpPr/>
              <p:nvPr/>
            </p:nvGrpSpPr>
            <p:grpSpPr>
              <a:xfrm>
                <a:off x="3484829" y="706965"/>
                <a:ext cx="8419304" cy="5444069"/>
                <a:chOff x="3484829" y="706965"/>
                <a:chExt cx="8419304" cy="5444069"/>
              </a:xfrm>
            </p:grpSpPr>
            <p:sp>
              <p:nvSpPr>
                <p:cNvPr id="89" name="Rectangle: Rounded Corners 18">
                  <a:extLst>
                    <a:ext uri="{FF2B5EF4-FFF2-40B4-BE49-F238E27FC236}">
                      <a16:creationId xmlns:a16="http://schemas.microsoft.com/office/drawing/2014/main" id="{197F17DC-8AC4-46DB-9922-D3B95E6A73A9}"/>
                    </a:ext>
                  </a:extLst>
                </p:cNvPr>
                <p:cNvSpPr/>
                <p:nvPr/>
              </p:nvSpPr>
              <p:spPr>
                <a:xfrm>
                  <a:off x="3488266"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90" name="Picture 19">
                  <a:extLst>
                    <a:ext uri="{FF2B5EF4-FFF2-40B4-BE49-F238E27FC236}">
                      <a16:creationId xmlns:a16="http://schemas.microsoft.com/office/drawing/2014/main" id="{395EA34D-E42C-42B3-A522-FD65EAD3DB54}"/>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79" name="Group 8">
                <a:extLst>
                  <a:ext uri="{FF2B5EF4-FFF2-40B4-BE49-F238E27FC236}">
                    <a16:creationId xmlns:a16="http://schemas.microsoft.com/office/drawing/2014/main" id="{36FB663B-1C8E-4C64-BFD6-3237779DC40E}"/>
                  </a:ext>
                </a:extLst>
              </p:cNvPr>
              <p:cNvGrpSpPr/>
              <p:nvPr/>
            </p:nvGrpSpPr>
            <p:grpSpPr>
              <a:xfrm>
                <a:off x="3484828" y="706900"/>
                <a:ext cx="8419306" cy="482047"/>
                <a:chOff x="3484828" y="706900"/>
                <a:chExt cx="8419306" cy="482047"/>
              </a:xfrm>
            </p:grpSpPr>
            <p:pic>
              <p:nvPicPr>
                <p:cNvPr id="80" name="Picture 9">
                  <a:extLst>
                    <a:ext uri="{FF2B5EF4-FFF2-40B4-BE49-F238E27FC236}">
                      <a16:creationId xmlns:a16="http://schemas.microsoft.com/office/drawing/2014/main" id="{221CE03D-7D03-4DE5-84C8-19842BAC830D}"/>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81" name="Oval 10">
                  <a:extLst>
                    <a:ext uri="{FF2B5EF4-FFF2-40B4-BE49-F238E27FC236}">
                      <a16:creationId xmlns:a16="http://schemas.microsoft.com/office/drawing/2014/main" id="{EC42E68A-D3EB-46A0-9A9B-8BA3FE33887C}"/>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82" name="Oval 11">
                  <a:extLst>
                    <a:ext uri="{FF2B5EF4-FFF2-40B4-BE49-F238E27FC236}">
                      <a16:creationId xmlns:a16="http://schemas.microsoft.com/office/drawing/2014/main" id="{3E81982C-CCB1-4937-B09D-F48A0D87CBBB}"/>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83" name="Oval 12">
                  <a:extLst>
                    <a:ext uri="{FF2B5EF4-FFF2-40B4-BE49-F238E27FC236}">
                      <a16:creationId xmlns:a16="http://schemas.microsoft.com/office/drawing/2014/main" id="{FDCF49D2-5788-4860-99D4-134D30CF9404}"/>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84" name="Rectangle: Rounded Corners 13">
                  <a:extLst>
                    <a:ext uri="{FF2B5EF4-FFF2-40B4-BE49-F238E27FC236}">
                      <a16:creationId xmlns:a16="http://schemas.microsoft.com/office/drawing/2014/main" id="{61390602-9DD9-4E3A-B0AC-6038D29949A2}"/>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85" name="Rectangle: Rounded Corners 14">
                  <a:extLst>
                    <a:ext uri="{FF2B5EF4-FFF2-40B4-BE49-F238E27FC236}">
                      <a16:creationId xmlns:a16="http://schemas.microsoft.com/office/drawing/2014/main" id="{A4522A3B-D20C-4F44-8A52-04D42CA90EE7}"/>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86" name="Rectangle: Rounded Corners 15">
                  <a:extLst>
                    <a:ext uri="{FF2B5EF4-FFF2-40B4-BE49-F238E27FC236}">
                      <a16:creationId xmlns:a16="http://schemas.microsoft.com/office/drawing/2014/main" id="{10C322EF-39D7-43B2-9620-44D41168A12D}"/>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87" name="Picture 16">
                  <a:extLst>
                    <a:ext uri="{FF2B5EF4-FFF2-40B4-BE49-F238E27FC236}">
                      <a16:creationId xmlns:a16="http://schemas.microsoft.com/office/drawing/2014/main" id="{4782D3BF-D471-4A98-984A-96CE9CA0DA92}"/>
                    </a:ext>
                  </a:extLst>
                </p:cNvPr>
                <p:cNvPicPr>
                  <a:picLocks noChangeAspect="1"/>
                </p:cNvPicPr>
                <p:nvPr/>
              </p:nvPicPr>
              <p:blipFill>
                <a:blip r:embed="rId13"/>
                <a:stretch>
                  <a:fillRect/>
                </a:stretch>
              </p:blipFill>
              <p:spPr>
                <a:xfrm>
                  <a:off x="4776132" y="786007"/>
                  <a:ext cx="155960" cy="129414"/>
                </a:xfrm>
                <a:prstGeom prst="rect">
                  <a:avLst/>
                </a:prstGeom>
              </p:spPr>
            </p:pic>
            <p:sp>
              <p:nvSpPr>
                <p:cNvPr id="88" name="TextBox 17">
                  <a:extLst>
                    <a:ext uri="{FF2B5EF4-FFF2-40B4-BE49-F238E27FC236}">
                      <a16:creationId xmlns:a16="http://schemas.microsoft.com/office/drawing/2014/main" id="{682726C7-D7CF-4C29-BC93-B84209C1E8F9}"/>
                    </a:ext>
                  </a:extLst>
                </p:cNvPr>
                <p:cNvSpPr txBox="1"/>
                <p:nvPr/>
              </p:nvSpPr>
              <p:spPr>
                <a:xfrm>
                  <a:off x="7296738" y="730604"/>
                  <a:ext cx="767933" cy="458343"/>
                </a:xfrm>
                <a:prstGeom prst="rect">
                  <a:avLst/>
                </a:prstGeom>
                <a:noFill/>
              </p:spPr>
              <p:txBody>
                <a:bodyPr wrap="none" rtlCol="0">
                  <a:spAutoFit/>
                </a:bodyPr>
                <a:lstStyle/>
                <a:p>
                  <a:r>
                    <a:rPr lang="en-MY" sz="1400">
                      <a:solidFill>
                        <a:schemeClr val="tx1">
                          <a:lumMod val="65000"/>
                          <a:lumOff val="35000"/>
                        </a:schemeClr>
                      </a:solidFill>
                      <a:latin typeface="+mj-lt"/>
                    </a:rPr>
                    <a:t>Nội dung 3</a:t>
                  </a:r>
                  <a:endParaRPr lang="en-MY" sz="1400" dirty="0">
                    <a:solidFill>
                      <a:schemeClr val="tx1">
                        <a:lumMod val="65000"/>
                        <a:lumOff val="35000"/>
                      </a:schemeClr>
                    </a:solidFill>
                    <a:latin typeface="+mj-lt"/>
                  </a:endParaRPr>
                </a:p>
              </p:txBody>
            </p:sp>
          </p:grpSp>
        </p:grpSp>
        <p:sp>
          <p:nvSpPr>
            <p:cNvPr id="77" name="TextBox 5">
              <a:extLst>
                <a:ext uri="{FF2B5EF4-FFF2-40B4-BE49-F238E27FC236}">
                  <a16:creationId xmlns:a16="http://schemas.microsoft.com/office/drawing/2014/main" id="{3BDFC0B4-8516-4AA3-AD5C-EE2498BF0F1D}"/>
                </a:ext>
              </a:extLst>
            </p:cNvPr>
            <p:cNvSpPr txBox="1"/>
            <p:nvPr/>
          </p:nvSpPr>
          <p:spPr>
            <a:xfrm>
              <a:off x="6592569" y="1053083"/>
              <a:ext cx="2284193" cy="1237522"/>
            </a:xfrm>
            <a:prstGeom prst="rect">
              <a:avLst/>
            </a:prstGeom>
            <a:noFill/>
          </p:spPr>
          <p:txBody>
            <a:bodyPr wrap="none" rtlCol="0">
              <a:spAutoFit/>
            </a:bodyPr>
            <a:lstStyle/>
            <a:p>
              <a:pPr algn="ctr"/>
              <a:r>
                <a:rPr lang="en-MY" sz="4800">
                  <a:latin typeface="+mj-lt"/>
                  <a:cs typeface="Arial" panose="020B0604020202020204" pitchFamily="34" charset="0"/>
                </a:rPr>
                <a:t>Nội dung 3</a:t>
              </a:r>
              <a:endParaRPr lang="en-MY" sz="4800" dirty="0">
                <a:latin typeface="+mj-lt"/>
                <a:cs typeface="Arial" panose="020B0604020202020204" pitchFamily="34" charset="0"/>
              </a:endParaRPr>
            </a:p>
          </p:txBody>
        </p:sp>
      </p:grpSp>
    </p:spTree>
    <p:extLst>
      <p:ext uri="{BB962C8B-B14F-4D97-AF65-F5344CB8AC3E}">
        <p14:creationId xmlns:p14="http://schemas.microsoft.com/office/powerpoint/2010/main" val="3291014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anim calcmode="lin" valueType="num">
                                      <p:cBhvr additive="base">
                                        <p:cTn id="7"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
                                            <p:txEl>
                                              <p:pRg st="1" end="1"/>
                                            </p:txEl>
                                          </p:spTgt>
                                        </p:tgtEl>
                                        <p:attrNameLst>
                                          <p:attrName>style.visibility</p:attrName>
                                        </p:attrNameLst>
                                      </p:cBhvr>
                                      <p:to>
                                        <p:strVal val="visible"/>
                                      </p:to>
                                    </p:set>
                                    <p:anim calcmode="lin" valueType="num">
                                      <p:cBhvr additive="base">
                                        <p:cTn id="13" dur="500" fill="hold"/>
                                        <p:tgtEl>
                                          <p:spTgt spid="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4">
                                            <p:txEl>
                                              <p:pRg st="2" end="2"/>
                                            </p:txEl>
                                          </p:spTgt>
                                        </p:tgtEl>
                                        <p:attrNameLst>
                                          <p:attrName>style.visibility</p:attrName>
                                        </p:attrNameLst>
                                      </p:cBhvr>
                                      <p:to>
                                        <p:strVal val="visible"/>
                                      </p:to>
                                    </p:set>
                                    <p:anim calcmode="lin" valueType="num">
                                      <p:cBhvr additive="base">
                                        <p:cTn id="19" dur="500" fill="hold"/>
                                        <p:tgtEl>
                                          <p:spTgt spid="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4">
                                            <p:txEl>
                                              <p:pRg st="3" end="3"/>
                                            </p:txEl>
                                          </p:spTgt>
                                        </p:tgtEl>
                                        <p:attrNameLst>
                                          <p:attrName>style.visibility</p:attrName>
                                        </p:attrNameLst>
                                      </p:cBhvr>
                                      <p:to>
                                        <p:strVal val="visible"/>
                                      </p:to>
                                    </p:set>
                                    <p:anim calcmode="lin" valueType="num">
                                      <p:cBhvr additive="base">
                                        <p:cTn id="25" dur="500" fill="hold"/>
                                        <p:tgtEl>
                                          <p:spTgt spid="7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4">
                                            <p:txEl>
                                              <p:pRg st="4" end="4"/>
                                            </p:txEl>
                                          </p:spTgt>
                                        </p:tgtEl>
                                        <p:attrNameLst>
                                          <p:attrName>style.visibility</p:attrName>
                                        </p:attrNameLst>
                                      </p:cBhvr>
                                      <p:to>
                                        <p:strVal val="visible"/>
                                      </p:to>
                                    </p:set>
                                    <p:anim calcmode="lin" valueType="num">
                                      <p:cBhvr additive="base">
                                        <p:cTn id="31" dur="500" fill="hold"/>
                                        <p:tgtEl>
                                          <p:spTgt spid="7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4">
                                            <p:txEl>
                                              <p:pRg st="5" end="5"/>
                                            </p:txEl>
                                          </p:spTgt>
                                        </p:tgtEl>
                                        <p:attrNameLst>
                                          <p:attrName>style.visibility</p:attrName>
                                        </p:attrNameLst>
                                      </p:cBhvr>
                                      <p:to>
                                        <p:strVal val="visible"/>
                                      </p:to>
                                    </p:set>
                                    <p:anim calcmode="lin" valueType="num">
                                      <p:cBhvr additive="base">
                                        <p:cTn id="37" dur="500" fill="hold"/>
                                        <p:tgtEl>
                                          <p:spTgt spid="7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697992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Nhóm 2">
            <a:extLst>
              <a:ext uri="{FF2B5EF4-FFF2-40B4-BE49-F238E27FC236}">
                <a16:creationId xmlns:a16="http://schemas.microsoft.com/office/drawing/2014/main" id="{985D4165-3296-4536-8110-85D45DEAD294}"/>
              </a:ext>
            </a:extLst>
          </p:cNvPr>
          <p:cNvGrpSpPr/>
          <p:nvPr/>
        </p:nvGrpSpPr>
        <p:grpSpPr>
          <a:xfrm>
            <a:off x="-8849915" y="1538500"/>
            <a:ext cx="6475040" cy="3719591"/>
            <a:chOff x="421342" y="420206"/>
            <a:chExt cx="11551202" cy="5444069"/>
          </a:xfrm>
        </p:grpSpPr>
        <p:sp>
          <p:nvSpPr>
            <p:cNvPr id="49" name="Rectangle: Rounded Corners 12">
              <a:extLst>
                <a:ext uri="{FF2B5EF4-FFF2-40B4-BE49-F238E27FC236}">
                  <a16:creationId xmlns:a16="http://schemas.microsoft.com/office/drawing/2014/main" id="{B615B7B0-66FD-4A04-B396-17D586B2F193}"/>
                </a:ext>
              </a:extLst>
            </p:cNvPr>
            <p:cNvSpPr/>
            <p:nvPr/>
          </p:nvSpPr>
          <p:spPr>
            <a:xfrm>
              <a:off x="421342" y="420206"/>
              <a:ext cx="11551202"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50" name="Picture 4">
              <a:extLst>
                <a:ext uri="{FF2B5EF4-FFF2-40B4-BE49-F238E27FC236}">
                  <a16:creationId xmlns:a16="http://schemas.microsoft.com/office/drawing/2014/main" id="{191AF29D-A648-4BF9-958D-49BEF2F39838}"/>
                </a:ext>
              </a:extLst>
            </p:cNvPr>
            <p:cNvPicPr>
              <a:picLocks noChangeAspect="1"/>
            </p:cNvPicPr>
            <p:nvPr/>
          </p:nvPicPr>
          <p:blipFill rotWithShape="1">
            <a:blip r:embed="rId12"/>
            <a:srcRect t="7629" r="3442" b="22821"/>
            <a:stretch/>
          </p:blipFill>
          <p:spPr>
            <a:xfrm>
              <a:off x="421342" y="520417"/>
              <a:ext cx="1146775" cy="4357539"/>
            </a:xfrm>
            <a:prstGeom prst="roundRect">
              <a:avLst/>
            </a:prstGeom>
          </p:spPr>
        </p:pic>
        <p:sp>
          <p:nvSpPr>
            <p:cNvPr id="2" name="Hình chữ nhật: Góc Trên Tròn 1">
              <a:extLst>
                <a:ext uri="{FF2B5EF4-FFF2-40B4-BE49-F238E27FC236}">
                  <a16:creationId xmlns:a16="http://schemas.microsoft.com/office/drawing/2014/main" id="{9AF9A4C7-0F70-4301-87C3-F713672E4D3C}"/>
                </a:ext>
              </a:extLst>
            </p:cNvPr>
            <p:cNvSpPr/>
            <p:nvPr/>
          </p:nvSpPr>
          <p:spPr>
            <a:xfrm>
              <a:off x="421342" y="422519"/>
              <a:ext cx="11551202" cy="264546"/>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28" name="Oval 24">
              <a:extLst>
                <a:ext uri="{FF2B5EF4-FFF2-40B4-BE49-F238E27FC236}">
                  <a16:creationId xmlns:a16="http://schemas.microsoft.com/office/drawing/2014/main" id="{4C15DF26-B68E-4DB3-AA64-0442FC3C8B2A}"/>
                </a:ext>
              </a:extLst>
            </p:cNvPr>
            <p:cNvSpPr/>
            <p:nvPr/>
          </p:nvSpPr>
          <p:spPr>
            <a:xfrm>
              <a:off x="522507" y="509603"/>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1" name="Oval 25">
              <a:extLst>
                <a:ext uri="{FF2B5EF4-FFF2-40B4-BE49-F238E27FC236}">
                  <a16:creationId xmlns:a16="http://schemas.microsoft.com/office/drawing/2014/main" id="{19FB0B97-C11D-483A-8AB4-4B8AF7914712}"/>
                </a:ext>
              </a:extLst>
            </p:cNvPr>
            <p:cNvSpPr/>
            <p:nvPr/>
          </p:nvSpPr>
          <p:spPr>
            <a:xfrm>
              <a:off x="723590" y="509603"/>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2" name="Oval 26">
              <a:extLst>
                <a:ext uri="{FF2B5EF4-FFF2-40B4-BE49-F238E27FC236}">
                  <a16:creationId xmlns:a16="http://schemas.microsoft.com/office/drawing/2014/main" id="{D75D2E24-FA72-43EC-BFDD-900CE6C96D0E}"/>
                </a:ext>
              </a:extLst>
            </p:cNvPr>
            <p:cNvSpPr/>
            <p:nvPr/>
          </p:nvSpPr>
          <p:spPr>
            <a:xfrm>
              <a:off x="936051" y="509603"/>
              <a:ext cx="114300"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5" name="Rectangle: Rounded Corners 30">
              <a:extLst>
                <a:ext uri="{FF2B5EF4-FFF2-40B4-BE49-F238E27FC236}">
                  <a16:creationId xmlns:a16="http://schemas.microsoft.com/office/drawing/2014/main" id="{B21F45A3-387B-42CC-8DD8-D01AF2A61DFD}"/>
                </a:ext>
              </a:extLst>
            </p:cNvPr>
            <p:cNvSpPr/>
            <p:nvPr/>
          </p:nvSpPr>
          <p:spPr>
            <a:xfrm>
              <a:off x="1105231" y="441613"/>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45" name="Rectangle: Rounded Corners 31">
              <a:extLst>
                <a:ext uri="{FF2B5EF4-FFF2-40B4-BE49-F238E27FC236}">
                  <a16:creationId xmlns:a16="http://schemas.microsoft.com/office/drawing/2014/main" id="{C7A7356B-35F1-49BF-B840-AE55399B9244}"/>
                </a:ext>
              </a:extLst>
            </p:cNvPr>
            <p:cNvSpPr/>
            <p:nvPr/>
          </p:nvSpPr>
          <p:spPr>
            <a:xfrm>
              <a:off x="1382778" y="441612"/>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lumMod val="75000"/>
                    </a:schemeClr>
                  </a:solidFill>
                  <a:latin typeface="+mj-lt"/>
                </a:rPr>
                <a:t>&gt;</a:t>
              </a:r>
            </a:p>
          </p:txBody>
        </p:sp>
        <p:sp>
          <p:nvSpPr>
            <p:cNvPr id="46" name="Rectangle: Rounded Corners 50">
              <a:extLst>
                <a:ext uri="{FF2B5EF4-FFF2-40B4-BE49-F238E27FC236}">
                  <a16:creationId xmlns:a16="http://schemas.microsoft.com/office/drawing/2014/main" id="{D1D7DEA7-AEC6-4CA6-929B-4F202BD3538E}"/>
                </a:ext>
              </a:extLst>
            </p:cNvPr>
            <p:cNvSpPr/>
            <p:nvPr/>
          </p:nvSpPr>
          <p:spPr>
            <a:xfrm>
              <a:off x="1696838" y="438816"/>
              <a:ext cx="379943"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47" name="Picture 49">
              <a:extLst>
                <a:ext uri="{FF2B5EF4-FFF2-40B4-BE49-F238E27FC236}">
                  <a16:creationId xmlns:a16="http://schemas.microsoft.com/office/drawing/2014/main" id="{84507428-699B-46EE-9CD1-CDA2A79D11E2}"/>
                </a:ext>
              </a:extLst>
            </p:cNvPr>
            <p:cNvPicPr>
              <a:picLocks noChangeAspect="1"/>
            </p:cNvPicPr>
            <p:nvPr/>
          </p:nvPicPr>
          <p:blipFill>
            <a:blip r:embed="rId13"/>
            <a:stretch>
              <a:fillRect/>
            </a:stretch>
          </p:blipFill>
          <p:spPr>
            <a:xfrm>
              <a:off x="1818425" y="470636"/>
              <a:ext cx="155960" cy="129414"/>
            </a:xfrm>
            <a:prstGeom prst="rect">
              <a:avLst/>
            </a:prstGeom>
          </p:spPr>
        </p:pic>
        <p:sp>
          <p:nvSpPr>
            <p:cNvPr id="48" name="TextBox 51">
              <a:extLst>
                <a:ext uri="{FF2B5EF4-FFF2-40B4-BE49-F238E27FC236}">
                  <a16:creationId xmlns:a16="http://schemas.microsoft.com/office/drawing/2014/main" id="{69C3B7F7-4B27-4633-A0CD-57054DD8694A}"/>
                </a:ext>
              </a:extLst>
            </p:cNvPr>
            <p:cNvSpPr txBox="1"/>
            <p:nvPr/>
          </p:nvSpPr>
          <p:spPr>
            <a:xfrm>
              <a:off x="5736878" y="440845"/>
              <a:ext cx="1336047" cy="360374"/>
            </a:xfrm>
            <a:prstGeom prst="rect">
              <a:avLst/>
            </a:prstGeom>
            <a:noFill/>
          </p:spPr>
          <p:txBody>
            <a:bodyPr wrap="none" rtlCol="0">
              <a:spAutoFit/>
            </a:bodyPr>
            <a:lstStyle/>
            <a:p>
              <a:r>
                <a:rPr lang="en-MY" sz="1000" dirty="0" err="1">
                  <a:solidFill>
                    <a:schemeClr val="tx1">
                      <a:lumMod val="65000"/>
                      <a:lumOff val="35000"/>
                    </a:schemeClr>
                  </a:solidFill>
                  <a:latin typeface="+mj-lt"/>
                  <a:cs typeface="Arial" panose="020B0604020202020204" pitchFamily="34" charset="0"/>
                </a:rPr>
                <a:t>Nội</a:t>
              </a:r>
              <a:r>
                <a:rPr lang="en-MY" sz="1000" dirty="0">
                  <a:solidFill>
                    <a:schemeClr val="tx1">
                      <a:lumMod val="65000"/>
                      <a:lumOff val="35000"/>
                    </a:schemeClr>
                  </a:solidFill>
                  <a:latin typeface="+mj-lt"/>
                  <a:cs typeface="Arial" panose="020B0604020202020204" pitchFamily="34" charset="0"/>
                </a:rPr>
                <a:t> dung 1</a:t>
              </a:r>
            </a:p>
          </p:txBody>
        </p:sp>
      </p:grpSp>
      <p:sp>
        <p:nvSpPr>
          <p:cNvPr id="4" name="Hộp Văn bản 3">
            <a:extLst>
              <a:ext uri="{FF2B5EF4-FFF2-40B4-BE49-F238E27FC236}">
                <a16:creationId xmlns:a16="http://schemas.microsoft.com/office/drawing/2014/main" id="{2F52800C-0D90-4A66-9014-DD8AFAD25664}"/>
              </a:ext>
            </a:extLst>
          </p:cNvPr>
          <p:cNvSpPr txBox="1"/>
          <p:nvPr/>
        </p:nvSpPr>
        <p:spPr>
          <a:xfrm>
            <a:off x="-10905981" y="739287"/>
            <a:ext cx="2009164" cy="461665"/>
          </a:xfrm>
          <a:prstGeom prst="rect">
            <a:avLst/>
          </a:prstGeom>
          <a:noFill/>
        </p:spPr>
        <p:txBody>
          <a:bodyPr wrap="square" rtlCol="0">
            <a:spAutoFit/>
          </a:bodyPr>
          <a:lstStyle/>
          <a:p>
            <a:pPr algn="ctr"/>
            <a:r>
              <a:rPr lang="en-US" sz="2400">
                <a:latin typeface="+mj-lt"/>
                <a:cs typeface="Arial" panose="020B0604020202020204" pitchFamily="34" charset="0"/>
              </a:rPr>
              <a:t>Nội dung 1</a:t>
            </a:r>
            <a:endParaRPr lang="vi-VN" sz="2400">
              <a:latin typeface="+mj-lt"/>
              <a:cs typeface="Arial" panose="020B0604020202020204" pitchFamily="34" charset="0"/>
            </a:endParaRPr>
          </a:p>
        </p:txBody>
      </p:sp>
      <p:sp>
        <p:nvSpPr>
          <p:cNvPr id="40" name="Hộp Văn bản 39">
            <a:extLst>
              <a:ext uri="{FF2B5EF4-FFF2-40B4-BE49-F238E27FC236}">
                <a16:creationId xmlns:a16="http://schemas.microsoft.com/office/drawing/2014/main" id="{61028AB4-FC45-4AA6-A1D5-B90E28988CEA}"/>
              </a:ext>
            </a:extLst>
          </p:cNvPr>
          <p:cNvSpPr txBox="1"/>
          <p:nvPr/>
        </p:nvSpPr>
        <p:spPr>
          <a:xfrm>
            <a:off x="-10759542" y="1138390"/>
            <a:ext cx="2751062" cy="400110"/>
          </a:xfrm>
          <a:prstGeom prst="rect">
            <a:avLst/>
          </a:prstGeom>
          <a:noFill/>
        </p:spPr>
        <p:txBody>
          <a:bodyPr wrap="square" rtlCol="0">
            <a:spAutoFit/>
          </a:bodyPr>
          <a:lstStyle/>
          <a:p>
            <a:pPr algn="ctr"/>
            <a:r>
              <a:rPr lang="en-US" sz="2000">
                <a:latin typeface="+mj-lt"/>
                <a:cs typeface="Arial" panose="020B0604020202020204" pitchFamily="34" charset="0"/>
              </a:rPr>
              <a:t>Thuyết trình ở đây nhé</a:t>
            </a:r>
            <a:endParaRPr lang="vi-VN" sz="2000">
              <a:latin typeface="+mj-lt"/>
              <a:cs typeface="Arial" panose="020B0604020202020204" pitchFamily="34" charset="0"/>
            </a:endParaRPr>
          </a:p>
        </p:txBody>
      </p:sp>
      <p:grpSp>
        <p:nvGrpSpPr>
          <p:cNvPr id="41" name="Group 56">
            <a:extLst>
              <a:ext uri="{FF2B5EF4-FFF2-40B4-BE49-F238E27FC236}">
                <a16:creationId xmlns:a16="http://schemas.microsoft.com/office/drawing/2014/main" id="{2E19B671-5BDA-452F-90F1-A9739E6EAFE9}"/>
              </a:ext>
            </a:extLst>
          </p:cNvPr>
          <p:cNvGrpSpPr/>
          <p:nvPr/>
        </p:nvGrpSpPr>
        <p:grpSpPr>
          <a:xfrm>
            <a:off x="312746" y="248920"/>
            <a:ext cx="11907520" cy="6360160"/>
            <a:chOff x="121920" y="213360"/>
            <a:chExt cx="11907520" cy="6360160"/>
          </a:xfrm>
        </p:grpSpPr>
        <p:grpSp>
          <p:nvGrpSpPr>
            <p:cNvPr id="42" name="Group 4">
              <a:extLst>
                <a:ext uri="{FF2B5EF4-FFF2-40B4-BE49-F238E27FC236}">
                  <a16:creationId xmlns:a16="http://schemas.microsoft.com/office/drawing/2014/main" id="{1A8EE57E-A4A0-4C7C-BA25-CF10F7B8CF62}"/>
                </a:ext>
              </a:extLst>
            </p:cNvPr>
            <p:cNvGrpSpPr/>
            <p:nvPr/>
          </p:nvGrpSpPr>
          <p:grpSpPr>
            <a:xfrm>
              <a:off x="121920" y="213360"/>
              <a:ext cx="11907520" cy="6360160"/>
              <a:chOff x="3484828" y="706900"/>
              <a:chExt cx="8419306" cy="5444134"/>
            </a:xfrm>
          </p:grpSpPr>
          <p:grpSp>
            <p:nvGrpSpPr>
              <p:cNvPr id="61" name="Group 7">
                <a:extLst>
                  <a:ext uri="{FF2B5EF4-FFF2-40B4-BE49-F238E27FC236}">
                    <a16:creationId xmlns:a16="http://schemas.microsoft.com/office/drawing/2014/main" id="{FA938655-9ED0-416C-8A80-E5A883C65ABC}"/>
                  </a:ext>
                </a:extLst>
              </p:cNvPr>
              <p:cNvGrpSpPr/>
              <p:nvPr/>
            </p:nvGrpSpPr>
            <p:grpSpPr>
              <a:xfrm>
                <a:off x="3484829" y="706965"/>
                <a:ext cx="8419305" cy="5444069"/>
                <a:chOff x="3484829" y="706965"/>
                <a:chExt cx="8419305" cy="5444069"/>
              </a:xfrm>
            </p:grpSpPr>
            <p:sp>
              <p:nvSpPr>
                <p:cNvPr id="72" name="Rectangle: Rounded Corners 18">
                  <a:extLst>
                    <a:ext uri="{FF2B5EF4-FFF2-40B4-BE49-F238E27FC236}">
                      <a16:creationId xmlns:a16="http://schemas.microsoft.com/office/drawing/2014/main" id="{42C67466-6D53-4ADD-9264-EB2E15029788}"/>
                    </a:ext>
                  </a:extLst>
                </p:cNvPr>
                <p:cNvSpPr/>
                <p:nvPr/>
              </p:nvSpPr>
              <p:spPr>
                <a:xfrm>
                  <a:off x="3488267"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73" name="Picture 19">
                  <a:extLst>
                    <a:ext uri="{FF2B5EF4-FFF2-40B4-BE49-F238E27FC236}">
                      <a16:creationId xmlns:a16="http://schemas.microsoft.com/office/drawing/2014/main" id="{EF547289-005C-4992-8875-FC70F121FF41}"/>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62" name="Group 8">
                <a:extLst>
                  <a:ext uri="{FF2B5EF4-FFF2-40B4-BE49-F238E27FC236}">
                    <a16:creationId xmlns:a16="http://schemas.microsoft.com/office/drawing/2014/main" id="{8749893A-FBF9-41C1-A69A-DF7E04F6959A}"/>
                  </a:ext>
                </a:extLst>
              </p:cNvPr>
              <p:cNvGrpSpPr/>
              <p:nvPr/>
            </p:nvGrpSpPr>
            <p:grpSpPr>
              <a:xfrm>
                <a:off x="3484828" y="706900"/>
                <a:ext cx="8419306" cy="287153"/>
                <a:chOff x="3484828" y="706900"/>
                <a:chExt cx="8419306" cy="287153"/>
              </a:xfrm>
            </p:grpSpPr>
            <p:pic>
              <p:nvPicPr>
                <p:cNvPr id="63" name="Picture 9">
                  <a:extLst>
                    <a:ext uri="{FF2B5EF4-FFF2-40B4-BE49-F238E27FC236}">
                      <a16:creationId xmlns:a16="http://schemas.microsoft.com/office/drawing/2014/main" id="{9B76DE70-8D3D-41A5-BB7F-711B0728C5F7}"/>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64" name="Oval 10">
                  <a:extLst>
                    <a:ext uri="{FF2B5EF4-FFF2-40B4-BE49-F238E27FC236}">
                      <a16:creationId xmlns:a16="http://schemas.microsoft.com/office/drawing/2014/main" id="{89DC3024-15D8-4BC4-AC11-D3D1AD32D997}"/>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65" name="Oval 11">
                  <a:extLst>
                    <a:ext uri="{FF2B5EF4-FFF2-40B4-BE49-F238E27FC236}">
                      <a16:creationId xmlns:a16="http://schemas.microsoft.com/office/drawing/2014/main" id="{E57D508F-5717-4189-A19F-732AE4A33B11}"/>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66" name="Oval 12">
                  <a:extLst>
                    <a:ext uri="{FF2B5EF4-FFF2-40B4-BE49-F238E27FC236}">
                      <a16:creationId xmlns:a16="http://schemas.microsoft.com/office/drawing/2014/main" id="{C56B2870-BC64-4D17-807A-B06A4A468551}"/>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67" name="Rectangle: Rounded Corners 13">
                  <a:extLst>
                    <a:ext uri="{FF2B5EF4-FFF2-40B4-BE49-F238E27FC236}">
                      <a16:creationId xmlns:a16="http://schemas.microsoft.com/office/drawing/2014/main" id="{2F36A807-28E0-47B0-A750-A55B91D5E3B2}"/>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68" name="Rectangle: Rounded Corners 14">
                  <a:extLst>
                    <a:ext uri="{FF2B5EF4-FFF2-40B4-BE49-F238E27FC236}">
                      <a16:creationId xmlns:a16="http://schemas.microsoft.com/office/drawing/2014/main" id="{3B548E5E-AA70-4984-B527-872F409CC63E}"/>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69" name="Rectangle: Rounded Corners 15">
                  <a:extLst>
                    <a:ext uri="{FF2B5EF4-FFF2-40B4-BE49-F238E27FC236}">
                      <a16:creationId xmlns:a16="http://schemas.microsoft.com/office/drawing/2014/main" id="{C5568600-BCDB-4EBD-9BBD-D80B8B569352}"/>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70" name="Picture 16">
                  <a:extLst>
                    <a:ext uri="{FF2B5EF4-FFF2-40B4-BE49-F238E27FC236}">
                      <a16:creationId xmlns:a16="http://schemas.microsoft.com/office/drawing/2014/main" id="{E823AEF7-D415-41A9-BE09-5A81C43B9247}"/>
                    </a:ext>
                  </a:extLst>
                </p:cNvPr>
                <p:cNvPicPr>
                  <a:picLocks noChangeAspect="1"/>
                </p:cNvPicPr>
                <p:nvPr/>
              </p:nvPicPr>
              <p:blipFill>
                <a:blip r:embed="rId13"/>
                <a:stretch>
                  <a:fillRect/>
                </a:stretch>
              </p:blipFill>
              <p:spPr>
                <a:xfrm>
                  <a:off x="4776132" y="786007"/>
                  <a:ext cx="155960" cy="129414"/>
                </a:xfrm>
                <a:prstGeom prst="rect">
                  <a:avLst/>
                </a:prstGeom>
              </p:spPr>
            </p:pic>
            <p:sp>
              <p:nvSpPr>
                <p:cNvPr id="71" name="TextBox 17">
                  <a:extLst>
                    <a:ext uri="{FF2B5EF4-FFF2-40B4-BE49-F238E27FC236}">
                      <a16:creationId xmlns:a16="http://schemas.microsoft.com/office/drawing/2014/main" id="{9C8D930F-4ECF-4208-92F3-5549579E171C}"/>
                    </a:ext>
                  </a:extLst>
                </p:cNvPr>
                <p:cNvSpPr txBox="1"/>
                <p:nvPr/>
              </p:nvSpPr>
              <p:spPr>
                <a:xfrm>
                  <a:off x="7296738" y="730604"/>
                  <a:ext cx="690477" cy="263449"/>
                </a:xfrm>
                <a:prstGeom prst="rect">
                  <a:avLst/>
                </a:prstGeom>
                <a:noFill/>
              </p:spPr>
              <p:txBody>
                <a:bodyPr wrap="none" rtlCol="0">
                  <a:spAutoFit/>
                </a:bodyPr>
                <a:lstStyle/>
                <a:p>
                  <a:r>
                    <a:rPr lang="en-MY" sz="1400" dirty="0" err="1">
                      <a:solidFill>
                        <a:schemeClr val="tx1">
                          <a:lumMod val="65000"/>
                          <a:lumOff val="35000"/>
                        </a:schemeClr>
                      </a:solidFill>
                      <a:latin typeface="+mj-lt"/>
                    </a:rPr>
                    <a:t>Nội</a:t>
                  </a:r>
                  <a:r>
                    <a:rPr lang="en-MY" sz="1400" dirty="0">
                      <a:solidFill>
                        <a:schemeClr val="tx1">
                          <a:lumMod val="65000"/>
                          <a:lumOff val="35000"/>
                        </a:schemeClr>
                      </a:solidFill>
                      <a:latin typeface="+mj-lt"/>
                    </a:rPr>
                    <a:t> dung 3</a:t>
                  </a:r>
                </a:p>
              </p:txBody>
            </p:sp>
          </p:grpSp>
        </p:grpSp>
        <p:sp>
          <p:nvSpPr>
            <p:cNvPr id="43" name="TextBox 5">
              <a:extLst>
                <a:ext uri="{FF2B5EF4-FFF2-40B4-BE49-F238E27FC236}">
                  <a16:creationId xmlns:a16="http://schemas.microsoft.com/office/drawing/2014/main" id="{484094DD-FF76-4053-B61A-603F62C0B6DC}"/>
                </a:ext>
              </a:extLst>
            </p:cNvPr>
            <p:cNvSpPr txBox="1"/>
            <p:nvPr/>
          </p:nvSpPr>
          <p:spPr>
            <a:xfrm>
              <a:off x="1490372" y="524652"/>
              <a:ext cx="2513830" cy="707886"/>
            </a:xfrm>
            <a:prstGeom prst="rect">
              <a:avLst/>
            </a:prstGeom>
            <a:noFill/>
          </p:spPr>
          <p:txBody>
            <a:bodyPr wrap="none" rtlCol="0">
              <a:spAutoFit/>
            </a:bodyPr>
            <a:lstStyle/>
            <a:p>
              <a:r>
                <a:rPr lang="en-MY" sz="4000" b="1" dirty="0" err="1">
                  <a:latin typeface="+mj-lt"/>
                  <a:cs typeface="Arial" panose="020B0604020202020204" pitchFamily="34" charset="0"/>
                </a:rPr>
                <a:t>Nội</a:t>
              </a:r>
              <a:r>
                <a:rPr lang="en-MY" sz="4000" b="1" dirty="0">
                  <a:latin typeface="+mj-lt"/>
                  <a:cs typeface="Arial" panose="020B0604020202020204" pitchFamily="34" charset="0"/>
                </a:rPr>
                <a:t> dung 3:</a:t>
              </a:r>
            </a:p>
          </p:txBody>
        </p:sp>
        <p:sp>
          <p:nvSpPr>
            <p:cNvPr id="44" name="Rectangle: Rounded Corners 27">
              <a:extLst>
                <a:ext uri="{FF2B5EF4-FFF2-40B4-BE49-F238E27FC236}">
                  <a16:creationId xmlns:a16="http://schemas.microsoft.com/office/drawing/2014/main" id="{92A38C43-CA48-496D-B935-04CE2E22DFEB}"/>
                </a:ext>
              </a:extLst>
            </p:cNvPr>
            <p:cNvSpPr/>
            <p:nvPr/>
          </p:nvSpPr>
          <p:spPr>
            <a:xfrm>
              <a:off x="1614403" y="1269916"/>
              <a:ext cx="10253133" cy="5096933"/>
            </a:xfrm>
            <a:prstGeom prst="roundRect">
              <a:avLst>
                <a:gd name="adj" fmla="val 2041"/>
              </a:avLst>
            </a:prstGeom>
            <a:solidFill>
              <a:srgbClr val="FFFFFF">
                <a:alpha val="85882"/>
              </a:srgbClr>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56" name="Rectangle: Rounded Corners 49">
              <a:extLst>
                <a:ext uri="{FF2B5EF4-FFF2-40B4-BE49-F238E27FC236}">
                  <a16:creationId xmlns:a16="http://schemas.microsoft.com/office/drawing/2014/main" id="{733A4346-1E50-4662-8BC2-900F329B1D5A}"/>
                </a:ext>
              </a:extLst>
            </p:cNvPr>
            <p:cNvSpPr/>
            <p:nvPr/>
          </p:nvSpPr>
          <p:spPr>
            <a:xfrm>
              <a:off x="1743719" y="1386962"/>
              <a:ext cx="425084"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file</a:t>
              </a:r>
            </a:p>
          </p:txBody>
        </p:sp>
        <p:sp>
          <p:nvSpPr>
            <p:cNvPr id="57" name="Rectangle: Rounded Corners 51">
              <a:extLst>
                <a:ext uri="{FF2B5EF4-FFF2-40B4-BE49-F238E27FC236}">
                  <a16:creationId xmlns:a16="http://schemas.microsoft.com/office/drawing/2014/main" id="{F42D6FDD-8EA6-4BB7-BDB6-266F2CD2F4F7}"/>
                </a:ext>
              </a:extLst>
            </p:cNvPr>
            <p:cNvSpPr/>
            <p:nvPr/>
          </p:nvSpPr>
          <p:spPr>
            <a:xfrm>
              <a:off x="2239387" y="1390229"/>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58" name="Rectangle: Rounded Corners 52">
              <a:extLst>
                <a:ext uri="{FF2B5EF4-FFF2-40B4-BE49-F238E27FC236}">
                  <a16:creationId xmlns:a16="http://schemas.microsoft.com/office/drawing/2014/main" id="{E777C4DB-25DC-45FE-BDAF-9BAA965B705D}"/>
                </a:ext>
              </a:extLst>
            </p:cNvPr>
            <p:cNvSpPr/>
            <p:nvPr/>
          </p:nvSpPr>
          <p:spPr>
            <a:xfrm>
              <a:off x="2631924" y="1390228"/>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59" name="Rectangle: Rounded Corners 53">
              <a:extLst>
                <a:ext uri="{FF2B5EF4-FFF2-40B4-BE49-F238E27FC236}">
                  <a16:creationId xmlns:a16="http://schemas.microsoft.com/office/drawing/2014/main" id="{49E3B652-97CD-446C-9429-7DA0B0AAD650}"/>
                </a:ext>
              </a:extLst>
            </p:cNvPr>
            <p:cNvSpPr/>
            <p:nvPr/>
          </p:nvSpPr>
          <p:spPr>
            <a:xfrm>
              <a:off x="3076104" y="1386962"/>
              <a:ext cx="537358"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60" name="Picture 54">
              <a:extLst>
                <a:ext uri="{FF2B5EF4-FFF2-40B4-BE49-F238E27FC236}">
                  <a16:creationId xmlns:a16="http://schemas.microsoft.com/office/drawing/2014/main" id="{A0D00F0F-4AFE-48F5-BE03-D19915B3FCE8}"/>
                </a:ext>
              </a:extLst>
            </p:cNvPr>
            <p:cNvPicPr>
              <a:picLocks noChangeAspect="1"/>
            </p:cNvPicPr>
            <p:nvPr/>
          </p:nvPicPr>
          <p:blipFill>
            <a:blip r:embed="rId13"/>
            <a:stretch>
              <a:fillRect/>
            </a:stretch>
          </p:blipFill>
          <p:spPr>
            <a:xfrm>
              <a:off x="3234495" y="1429696"/>
              <a:ext cx="220576" cy="151189"/>
            </a:xfrm>
            <a:prstGeom prst="rect">
              <a:avLst/>
            </a:prstGeom>
          </p:spPr>
        </p:pic>
      </p:grpSp>
      <p:sp>
        <p:nvSpPr>
          <p:cNvPr id="74" name="Hộp Văn bản 73">
            <a:extLst>
              <a:ext uri="{FF2B5EF4-FFF2-40B4-BE49-F238E27FC236}">
                <a16:creationId xmlns:a16="http://schemas.microsoft.com/office/drawing/2014/main" id="{D8897753-3E39-4982-9B04-63291D800BA5}"/>
              </a:ext>
            </a:extLst>
          </p:cNvPr>
          <p:cNvSpPr txBox="1"/>
          <p:nvPr/>
        </p:nvSpPr>
        <p:spPr>
          <a:xfrm>
            <a:off x="1728978" y="1702723"/>
            <a:ext cx="10173699" cy="4385816"/>
          </a:xfrm>
          <a:prstGeom prst="rect">
            <a:avLst/>
          </a:prstGeom>
          <a:noFill/>
        </p:spPr>
        <p:txBody>
          <a:bodyPr wrap="square" rtlCol="0">
            <a:spAutoFit/>
          </a:bodyPr>
          <a:lstStyle/>
          <a:p>
            <a:r>
              <a:rPr lang="en-US" sz="2000" b="1" dirty="0" err="1">
                <a:latin typeface="+mj-lt"/>
                <a:cs typeface="Arial" panose="020B0604020202020204" pitchFamily="34" charset="0"/>
              </a:rPr>
              <a:t>Giải</a:t>
            </a:r>
            <a:r>
              <a:rPr lang="en-US" sz="2000" b="1" dirty="0">
                <a:latin typeface="+mj-lt"/>
                <a:cs typeface="Arial" panose="020B0604020202020204" pitchFamily="34" charset="0"/>
              </a:rPr>
              <a:t> </a:t>
            </a:r>
            <a:r>
              <a:rPr lang="en-US" sz="2000" b="1" dirty="0" err="1">
                <a:latin typeface="+mj-lt"/>
                <a:cs typeface="Arial" panose="020B0604020202020204" pitchFamily="34" charset="0"/>
              </a:rPr>
              <a:t>pháp</a:t>
            </a:r>
            <a:r>
              <a:rPr lang="en-US" sz="2000" b="1" dirty="0">
                <a:latin typeface="+mj-lt"/>
                <a:cs typeface="Arial" panose="020B0604020202020204" pitchFamily="34" charset="0"/>
              </a:rPr>
              <a:t> </a:t>
            </a:r>
            <a:r>
              <a:rPr lang="en-US" sz="2000" b="1" dirty="0" err="1">
                <a:latin typeface="+mj-lt"/>
                <a:cs typeface="Arial" panose="020B0604020202020204" pitchFamily="34" charset="0"/>
              </a:rPr>
              <a:t>đê</a:t>
            </a:r>
            <a:r>
              <a:rPr lang="en-US" sz="2000" b="1" dirty="0">
                <a:latin typeface="+mj-lt"/>
                <a:cs typeface="Arial" panose="020B0604020202020204" pitchFamily="34" charset="0"/>
              </a:rPr>
              <a:t>̉ </a:t>
            </a:r>
            <a:r>
              <a:rPr lang="en-US" sz="2000" b="1" dirty="0" err="1">
                <a:latin typeface="+mj-lt"/>
                <a:cs typeface="Arial" panose="020B0604020202020204" pitchFamily="34" charset="0"/>
              </a:rPr>
              <a:t>nhóm</a:t>
            </a:r>
            <a:r>
              <a:rPr lang="en-US" sz="2000" b="1" dirty="0">
                <a:latin typeface="+mj-lt"/>
                <a:cs typeface="Arial" panose="020B0604020202020204" pitchFamily="34" charset="0"/>
              </a:rPr>
              <a:t> </a:t>
            </a:r>
            <a:r>
              <a:rPr lang="en-US" sz="2000" b="1" dirty="0" err="1">
                <a:latin typeface="+mj-lt"/>
                <a:cs typeface="Arial" panose="020B0604020202020204" pitchFamily="34" charset="0"/>
              </a:rPr>
              <a:t>vượt</a:t>
            </a:r>
            <a:r>
              <a:rPr lang="en-US" sz="2000" b="1" dirty="0">
                <a:latin typeface="+mj-lt"/>
                <a:cs typeface="Arial" panose="020B0604020202020204" pitchFamily="34" charset="0"/>
              </a:rPr>
              <a:t> qua là:</a:t>
            </a:r>
            <a:endParaRPr lang="vi-VN" sz="1500" dirty="0">
              <a:latin typeface="+mj-lt"/>
            </a:endParaRPr>
          </a:p>
          <a:p>
            <a:r>
              <a:rPr lang="vi-VN" sz="1700" b="1" dirty="0">
                <a:latin typeface="+mj-lt"/>
              </a:rPr>
              <a:t>1. Phân công việc cụ thể</a:t>
            </a:r>
          </a:p>
          <a:p>
            <a:r>
              <a:rPr lang="vi-VN" sz="1700" dirty="0">
                <a:latin typeface="+mj-lt"/>
              </a:rPr>
              <a:t>Tăng tính trách nhiệm của từng thành viên bằng cách cụ thể hóa công việc. Mỗi cá nhân trong nhóm sẽ có nhận thức cao hơn về công việc mà họ đang thực hiện, đồng thời ý thức được nỗ lực họ phải bỏ ra để hoàn thành chúng.</a:t>
            </a:r>
            <a:endParaRPr lang="en-US" sz="1700" dirty="0">
              <a:latin typeface="+mj-lt"/>
            </a:endParaRPr>
          </a:p>
          <a:p>
            <a:r>
              <a:rPr lang="vi-VN" sz="1700" b="1" dirty="0">
                <a:latin typeface="+mj-lt"/>
              </a:rPr>
              <a:t>2. Đưa feedback đúng lúc và phù hợp</a:t>
            </a:r>
          </a:p>
          <a:p>
            <a:r>
              <a:rPr lang="vi-VN" sz="1700" dirty="0">
                <a:latin typeface="+mj-lt"/>
              </a:rPr>
              <a:t>Theo dõi quá trình làm việc của từng thành viên và nhận xét/đánh giá lẫn nhau để nâng cao hiệu suất. Không những theo kịp tiến độ công việc, đây còn là cơ hội để các thành viên cải thiện lại khả năng làm việc của mình.</a:t>
            </a:r>
          </a:p>
          <a:p>
            <a:r>
              <a:rPr lang="vi-VN" sz="1700" b="1" dirty="0">
                <a:latin typeface="+mj-lt"/>
              </a:rPr>
              <a:t>3. Giảm thiểu sự hỗ trợ không cần thiết</a:t>
            </a:r>
          </a:p>
          <a:p>
            <a:r>
              <a:rPr lang="vi-VN" sz="1700" dirty="0">
                <a:latin typeface="+mj-lt"/>
              </a:rPr>
              <a:t>Giảm sự giúp đỡ đối với những công việc mà thành viên có thể tự hoàn thành, nhất là các công việc không cần hướng dẫn như trả lời email, sắp xếp văn bản, lên lịch hẹn,... Cách này cũng sẽ giúp họ chủ động hoàn tất công việc hơn.  </a:t>
            </a:r>
          </a:p>
          <a:p>
            <a:r>
              <a:rPr lang="vi-VN" sz="1700" b="1" dirty="0">
                <a:latin typeface="+mj-lt"/>
              </a:rPr>
              <a:t>4. Khuyến khích tinh thần nhóm</a:t>
            </a:r>
          </a:p>
          <a:p>
            <a:r>
              <a:rPr lang="vi-VN" sz="1700" dirty="0">
                <a:latin typeface="+mj-lt"/>
              </a:rPr>
              <a:t>Tăng động lực bằng cách liên tục nhắc nhở về mục tiêu, thành tích mà cả nhóm muốn hướng đến. Không dừng ở mặt tinh thần, các thành viên cũng có thể thảo luận với nhau và thống nhất các phần thưởng hiện vật phù hợp.</a:t>
            </a:r>
          </a:p>
          <a:p>
            <a:endParaRPr lang="vi-VN" dirty="0">
              <a:latin typeface="+mj-lt"/>
            </a:endParaRPr>
          </a:p>
          <a:p>
            <a:pPr algn="ctr"/>
            <a:endParaRPr lang="vi-VN" sz="2000" dirty="0">
              <a:latin typeface="+mj-lt"/>
              <a:cs typeface="Arial" panose="020B0604020202020204" pitchFamily="34" charset="0"/>
            </a:endParaRPr>
          </a:p>
        </p:txBody>
      </p:sp>
      <p:grpSp>
        <p:nvGrpSpPr>
          <p:cNvPr id="75" name="Group 3">
            <a:extLst>
              <a:ext uri="{FF2B5EF4-FFF2-40B4-BE49-F238E27FC236}">
                <a16:creationId xmlns:a16="http://schemas.microsoft.com/office/drawing/2014/main" id="{35E7D47E-0517-415A-888A-6E09162AEB1E}"/>
              </a:ext>
            </a:extLst>
          </p:cNvPr>
          <p:cNvGrpSpPr/>
          <p:nvPr/>
        </p:nvGrpSpPr>
        <p:grpSpPr>
          <a:xfrm>
            <a:off x="13869062" y="1982493"/>
            <a:ext cx="10601043" cy="3655740"/>
            <a:chOff x="3484828" y="706900"/>
            <a:chExt cx="8419306" cy="5444134"/>
          </a:xfrm>
        </p:grpSpPr>
        <p:grpSp>
          <p:nvGrpSpPr>
            <p:cNvPr id="76" name="Group 4">
              <a:extLst>
                <a:ext uri="{FF2B5EF4-FFF2-40B4-BE49-F238E27FC236}">
                  <a16:creationId xmlns:a16="http://schemas.microsoft.com/office/drawing/2014/main" id="{154B45BD-C788-4A49-A021-3F4B0D45F727}"/>
                </a:ext>
              </a:extLst>
            </p:cNvPr>
            <p:cNvGrpSpPr/>
            <p:nvPr/>
          </p:nvGrpSpPr>
          <p:grpSpPr>
            <a:xfrm>
              <a:off x="3484828" y="706900"/>
              <a:ext cx="8419306" cy="5444134"/>
              <a:chOff x="3484828" y="706900"/>
              <a:chExt cx="8419306" cy="5444134"/>
            </a:xfrm>
          </p:grpSpPr>
          <p:grpSp>
            <p:nvGrpSpPr>
              <p:cNvPr id="78" name="Group 7">
                <a:extLst>
                  <a:ext uri="{FF2B5EF4-FFF2-40B4-BE49-F238E27FC236}">
                    <a16:creationId xmlns:a16="http://schemas.microsoft.com/office/drawing/2014/main" id="{9A5A3F15-DFC4-4EAA-9521-A4C176F6725F}"/>
                  </a:ext>
                </a:extLst>
              </p:cNvPr>
              <p:cNvGrpSpPr/>
              <p:nvPr/>
            </p:nvGrpSpPr>
            <p:grpSpPr>
              <a:xfrm>
                <a:off x="3484829" y="706965"/>
                <a:ext cx="8419304" cy="5444069"/>
                <a:chOff x="3484829" y="706965"/>
                <a:chExt cx="8419304" cy="5444069"/>
              </a:xfrm>
            </p:grpSpPr>
            <p:sp>
              <p:nvSpPr>
                <p:cNvPr id="89" name="Rectangle: Rounded Corners 18">
                  <a:extLst>
                    <a:ext uri="{FF2B5EF4-FFF2-40B4-BE49-F238E27FC236}">
                      <a16:creationId xmlns:a16="http://schemas.microsoft.com/office/drawing/2014/main" id="{197F17DC-8AC4-46DB-9922-D3B95E6A73A9}"/>
                    </a:ext>
                  </a:extLst>
                </p:cNvPr>
                <p:cNvSpPr/>
                <p:nvPr/>
              </p:nvSpPr>
              <p:spPr>
                <a:xfrm>
                  <a:off x="3488266"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90" name="Picture 19">
                  <a:extLst>
                    <a:ext uri="{FF2B5EF4-FFF2-40B4-BE49-F238E27FC236}">
                      <a16:creationId xmlns:a16="http://schemas.microsoft.com/office/drawing/2014/main" id="{395EA34D-E42C-42B3-A522-FD65EAD3DB54}"/>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79" name="Group 8">
                <a:extLst>
                  <a:ext uri="{FF2B5EF4-FFF2-40B4-BE49-F238E27FC236}">
                    <a16:creationId xmlns:a16="http://schemas.microsoft.com/office/drawing/2014/main" id="{36FB663B-1C8E-4C64-BFD6-3237779DC40E}"/>
                  </a:ext>
                </a:extLst>
              </p:cNvPr>
              <p:cNvGrpSpPr/>
              <p:nvPr/>
            </p:nvGrpSpPr>
            <p:grpSpPr>
              <a:xfrm>
                <a:off x="3484828" y="706900"/>
                <a:ext cx="8419306" cy="482047"/>
                <a:chOff x="3484828" y="706900"/>
                <a:chExt cx="8419306" cy="482047"/>
              </a:xfrm>
            </p:grpSpPr>
            <p:pic>
              <p:nvPicPr>
                <p:cNvPr id="80" name="Picture 9">
                  <a:extLst>
                    <a:ext uri="{FF2B5EF4-FFF2-40B4-BE49-F238E27FC236}">
                      <a16:creationId xmlns:a16="http://schemas.microsoft.com/office/drawing/2014/main" id="{221CE03D-7D03-4DE5-84C8-19842BAC830D}"/>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81" name="Oval 10">
                  <a:extLst>
                    <a:ext uri="{FF2B5EF4-FFF2-40B4-BE49-F238E27FC236}">
                      <a16:creationId xmlns:a16="http://schemas.microsoft.com/office/drawing/2014/main" id="{EC42E68A-D3EB-46A0-9A9B-8BA3FE33887C}"/>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82" name="Oval 11">
                  <a:extLst>
                    <a:ext uri="{FF2B5EF4-FFF2-40B4-BE49-F238E27FC236}">
                      <a16:creationId xmlns:a16="http://schemas.microsoft.com/office/drawing/2014/main" id="{3E81982C-CCB1-4937-B09D-F48A0D87CBBB}"/>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83" name="Oval 12">
                  <a:extLst>
                    <a:ext uri="{FF2B5EF4-FFF2-40B4-BE49-F238E27FC236}">
                      <a16:creationId xmlns:a16="http://schemas.microsoft.com/office/drawing/2014/main" id="{FDCF49D2-5788-4860-99D4-134D30CF9404}"/>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84" name="Rectangle: Rounded Corners 13">
                  <a:extLst>
                    <a:ext uri="{FF2B5EF4-FFF2-40B4-BE49-F238E27FC236}">
                      <a16:creationId xmlns:a16="http://schemas.microsoft.com/office/drawing/2014/main" id="{61390602-9DD9-4E3A-B0AC-6038D29949A2}"/>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85" name="Rectangle: Rounded Corners 14">
                  <a:extLst>
                    <a:ext uri="{FF2B5EF4-FFF2-40B4-BE49-F238E27FC236}">
                      <a16:creationId xmlns:a16="http://schemas.microsoft.com/office/drawing/2014/main" id="{A4522A3B-D20C-4F44-8A52-04D42CA90EE7}"/>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86" name="Rectangle: Rounded Corners 15">
                  <a:extLst>
                    <a:ext uri="{FF2B5EF4-FFF2-40B4-BE49-F238E27FC236}">
                      <a16:creationId xmlns:a16="http://schemas.microsoft.com/office/drawing/2014/main" id="{10C322EF-39D7-43B2-9620-44D41168A12D}"/>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87" name="Picture 16">
                  <a:extLst>
                    <a:ext uri="{FF2B5EF4-FFF2-40B4-BE49-F238E27FC236}">
                      <a16:creationId xmlns:a16="http://schemas.microsoft.com/office/drawing/2014/main" id="{4782D3BF-D471-4A98-984A-96CE9CA0DA92}"/>
                    </a:ext>
                  </a:extLst>
                </p:cNvPr>
                <p:cNvPicPr>
                  <a:picLocks noChangeAspect="1"/>
                </p:cNvPicPr>
                <p:nvPr/>
              </p:nvPicPr>
              <p:blipFill>
                <a:blip r:embed="rId13"/>
                <a:stretch>
                  <a:fillRect/>
                </a:stretch>
              </p:blipFill>
              <p:spPr>
                <a:xfrm>
                  <a:off x="4776132" y="786007"/>
                  <a:ext cx="155960" cy="129414"/>
                </a:xfrm>
                <a:prstGeom prst="rect">
                  <a:avLst/>
                </a:prstGeom>
              </p:spPr>
            </p:pic>
            <p:sp>
              <p:nvSpPr>
                <p:cNvPr id="88" name="TextBox 17">
                  <a:extLst>
                    <a:ext uri="{FF2B5EF4-FFF2-40B4-BE49-F238E27FC236}">
                      <a16:creationId xmlns:a16="http://schemas.microsoft.com/office/drawing/2014/main" id="{682726C7-D7CF-4C29-BC93-B84209C1E8F9}"/>
                    </a:ext>
                  </a:extLst>
                </p:cNvPr>
                <p:cNvSpPr txBox="1"/>
                <p:nvPr/>
              </p:nvSpPr>
              <p:spPr>
                <a:xfrm>
                  <a:off x="7296738" y="730604"/>
                  <a:ext cx="767933" cy="458343"/>
                </a:xfrm>
                <a:prstGeom prst="rect">
                  <a:avLst/>
                </a:prstGeom>
                <a:noFill/>
              </p:spPr>
              <p:txBody>
                <a:bodyPr wrap="none" rtlCol="0">
                  <a:spAutoFit/>
                </a:bodyPr>
                <a:lstStyle/>
                <a:p>
                  <a:r>
                    <a:rPr lang="en-MY" sz="1400">
                      <a:solidFill>
                        <a:schemeClr val="tx1">
                          <a:lumMod val="65000"/>
                          <a:lumOff val="35000"/>
                        </a:schemeClr>
                      </a:solidFill>
                      <a:latin typeface="+mj-lt"/>
                    </a:rPr>
                    <a:t>Nội dung 3</a:t>
                  </a:r>
                  <a:endParaRPr lang="en-MY" sz="1400" dirty="0">
                    <a:solidFill>
                      <a:schemeClr val="tx1">
                        <a:lumMod val="65000"/>
                        <a:lumOff val="35000"/>
                      </a:schemeClr>
                    </a:solidFill>
                    <a:latin typeface="+mj-lt"/>
                  </a:endParaRPr>
                </a:p>
              </p:txBody>
            </p:sp>
          </p:grpSp>
        </p:grpSp>
        <p:sp>
          <p:nvSpPr>
            <p:cNvPr id="77" name="TextBox 5">
              <a:extLst>
                <a:ext uri="{FF2B5EF4-FFF2-40B4-BE49-F238E27FC236}">
                  <a16:creationId xmlns:a16="http://schemas.microsoft.com/office/drawing/2014/main" id="{3BDFC0B4-8516-4AA3-AD5C-EE2498BF0F1D}"/>
                </a:ext>
              </a:extLst>
            </p:cNvPr>
            <p:cNvSpPr txBox="1"/>
            <p:nvPr/>
          </p:nvSpPr>
          <p:spPr>
            <a:xfrm>
              <a:off x="6592569" y="1053083"/>
              <a:ext cx="2284193" cy="1237522"/>
            </a:xfrm>
            <a:prstGeom prst="rect">
              <a:avLst/>
            </a:prstGeom>
            <a:noFill/>
          </p:spPr>
          <p:txBody>
            <a:bodyPr wrap="none" rtlCol="0">
              <a:spAutoFit/>
            </a:bodyPr>
            <a:lstStyle/>
            <a:p>
              <a:pPr algn="ctr"/>
              <a:r>
                <a:rPr lang="en-MY" sz="4800">
                  <a:latin typeface="+mj-lt"/>
                  <a:cs typeface="Arial" panose="020B0604020202020204" pitchFamily="34" charset="0"/>
                </a:rPr>
                <a:t>Nội dung 3</a:t>
              </a:r>
              <a:endParaRPr lang="en-MY" sz="4800" dirty="0">
                <a:latin typeface="+mj-lt"/>
                <a:cs typeface="Arial" panose="020B0604020202020204" pitchFamily="34" charset="0"/>
              </a:endParaRPr>
            </a:p>
          </p:txBody>
        </p:sp>
      </p:grpSp>
    </p:spTree>
    <p:extLst>
      <p:ext uri="{BB962C8B-B14F-4D97-AF65-F5344CB8AC3E}">
        <p14:creationId xmlns:p14="http://schemas.microsoft.com/office/powerpoint/2010/main" val="1649893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anim calcmode="lin" valueType="num">
                                      <p:cBhvr additive="base">
                                        <p:cTn id="7"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
                                            <p:txEl>
                                              <p:pRg st="1" end="1"/>
                                            </p:txEl>
                                          </p:spTgt>
                                        </p:tgtEl>
                                        <p:attrNameLst>
                                          <p:attrName>style.visibility</p:attrName>
                                        </p:attrNameLst>
                                      </p:cBhvr>
                                      <p:to>
                                        <p:strVal val="visible"/>
                                      </p:to>
                                    </p:set>
                                    <p:anim calcmode="lin" valueType="num">
                                      <p:cBhvr additive="base">
                                        <p:cTn id="13" dur="500" fill="hold"/>
                                        <p:tgtEl>
                                          <p:spTgt spid="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4">
                                            <p:txEl>
                                              <p:pRg st="2" end="2"/>
                                            </p:txEl>
                                          </p:spTgt>
                                        </p:tgtEl>
                                        <p:attrNameLst>
                                          <p:attrName>style.visibility</p:attrName>
                                        </p:attrNameLst>
                                      </p:cBhvr>
                                      <p:to>
                                        <p:strVal val="visible"/>
                                      </p:to>
                                    </p:set>
                                    <p:anim calcmode="lin" valueType="num">
                                      <p:cBhvr additive="base">
                                        <p:cTn id="19" dur="500" fill="hold"/>
                                        <p:tgtEl>
                                          <p:spTgt spid="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4">
                                            <p:txEl>
                                              <p:pRg st="3" end="3"/>
                                            </p:txEl>
                                          </p:spTgt>
                                        </p:tgtEl>
                                        <p:attrNameLst>
                                          <p:attrName>style.visibility</p:attrName>
                                        </p:attrNameLst>
                                      </p:cBhvr>
                                      <p:to>
                                        <p:strVal val="visible"/>
                                      </p:to>
                                    </p:set>
                                    <p:anim calcmode="lin" valueType="num">
                                      <p:cBhvr additive="base">
                                        <p:cTn id="25" dur="500" fill="hold"/>
                                        <p:tgtEl>
                                          <p:spTgt spid="7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4">
                                            <p:txEl>
                                              <p:pRg st="4" end="4"/>
                                            </p:txEl>
                                          </p:spTgt>
                                        </p:tgtEl>
                                        <p:attrNameLst>
                                          <p:attrName>style.visibility</p:attrName>
                                        </p:attrNameLst>
                                      </p:cBhvr>
                                      <p:to>
                                        <p:strVal val="visible"/>
                                      </p:to>
                                    </p:set>
                                    <p:anim calcmode="lin" valueType="num">
                                      <p:cBhvr additive="base">
                                        <p:cTn id="31" dur="500" fill="hold"/>
                                        <p:tgtEl>
                                          <p:spTgt spid="7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4">
                                            <p:txEl>
                                              <p:pRg st="5" end="5"/>
                                            </p:txEl>
                                          </p:spTgt>
                                        </p:tgtEl>
                                        <p:attrNameLst>
                                          <p:attrName>style.visibility</p:attrName>
                                        </p:attrNameLst>
                                      </p:cBhvr>
                                      <p:to>
                                        <p:strVal val="visible"/>
                                      </p:to>
                                    </p:set>
                                    <p:anim calcmode="lin" valueType="num">
                                      <p:cBhvr additive="base">
                                        <p:cTn id="37" dur="500" fill="hold"/>
                                        <p:tgtEl>
                                          <p:spTgt spid="7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4">
                                            <p:txEl>
                                              <p:pRg st="6" end="6"/>
                                            </p:txEl>
                                          </p:spTgt>
                                        </p:tgtEl>
                                        <p:attrNameLst>
                                          <p:attrName>style.visibility</p:attrName>
                                        </p:attrNameLst>
                                      </p:cBhvr>
                                      <p:to>
                                        <p:strVal val="visible"/>
                                      </p:to>
                                    </p:set>
                                    <p:anim calcmode="lin" valueType="num">
                                      <p:cBhvr additive="base">
                                        <p:cTn id="43" dur="500" fill="hold"/>
                                        <p:tgtEl>
                                          <p:spTgt spid="7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4">
                                            <p:txEl>
                                              <p:pRg st="7" end="7"/>
                                            </p:txEl>
                                          </p:spTgt>
                                        </p:tgtEl>
                                        <p:attrNameLst>
                                          <p:attrName>style.visibility</p:attrName>
                                        </p:attrNameLst>
                                      </p:cBhvr>
                                      <p:to>
                                        <p:strVal val="visible"/>
                                      </p:to>
                                    </p:set>
                                    <p:anim calcmode="lin" valueType="num">
                                      <p:cBhvr additive="base">
                                        <p:cTn id="49" dur="500" fill="hold"/>
                                        <p:tgtEl>
                                          <p:spTgt spid="7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4">
                                            <p:txEl>
                                              <p:pRg st="8" end="8"/>
                                            </p:txEl>
                                          </p:spTgt>
                                        </p:tgtEl>
                                        <p:attrNameLst>
                                          <p:attrName>style.visibility</p:attrName>
                                        </p:attrNameLst>
                                      </p:cBhvr>
                                      <p:to>
                                        <p:strVal val="visible"/>
                                      </p:to>
                                    </p:set>
                                    <p:anim calcmode="lin" valueType="num">
                                      <p:cBhvr additive="base">
                                        <p:cTn id="55" dur="500" fill="hold"/>
                                        <p:tgtEl>
                                          <p:spTgt spid="7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600456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Hộp Văn bản 3">
            <a:extLst>
              <a:ext uri="{FF2B5EF4-FFF2-40B4-BE49-F238E27FC236}">
                <a16:creationId xmlns:a16="http://schemas.microsoft.com/office/drawing/2014/main" id="{2F52800C-0D90-4A66-9014-DD8AFAD25664}"/>
              </a:ext>
            </a:extLst>
          </p:cNvPr>
          <p:cNvSpPr txBox="1"/>
          <p:nvPr/>
        </p:nvSpPr>
        <p:spPr>
          <a:xfrm>
            <a:off x="-10905981" y="739287"/>
            <a:ext cx="2009164" cy="461665"/>
          </a:xfrm>
          <a:prstGeom prst="rect">
            <a:avLst/>
          </a:prstGeom>
          <a:noFill/>
        </p:spPr>
        <p:txBody>
          <a:bodyPr wrap="square" rtlCol="0">
            <a:spAutoFit/>
          </a:bodyPr>
          <a:lstStyle/>
          <a:p>
            <a:pPr algn="ctr"/>
            <a:r>
              <a:rPr lang="en-US" sz="2400">
                <a:latin typeface="+mj-lt"/>
                <a:cs typeface="Arial" panose="020B0604020202020204" pitchFamily="34" charset="0"/>
              </a:rPr>
              <a:t>Nội dung 1</a:t>
            </a:r>
            <a:endParaRPr lang="vi-VN" sz="2400">
              <a:latin typeface="+mj-lt"/>
              <a:cs typeface="Arial" panose="020B0604020202020204" pitchFamily="34" charset="0"/>
            </a:endParaRPr>
          </a:p>
        </p:txBody>
      </p:sp>
      <p:sp>
        <p:nvSpPr>
          <p:cNvPr id="40" name="Hộp Văn bản 39">
            <a:extLst>
              <a:ext uri="{FF2B5EF4-FFF2-40B4-BE49-F238E27FC236}">
                <a16:creationId xmlns:a16="http://schemas.microsoft.com/office/drawing/2014/main" id="{61028AB4-FC45-4AA6-A1D5-B90E28988CEA}"/>
              </a:ext>
            </a:extLst>
          </p:cNvPr>
          <p:cNvSpPr txBox="1"/>
          <p:nvPr/>
        </p:nvSpPr>
        <p:spPr>
          <a:xfrm>
            <a:off x="-10759542" y="1138390"/>
            <a:ext cx="2751062" cy="400110"/>
          </a:xfrm>
          <a:prstGeom prst="rect">
            <a:avLst/>
          </a:prstGeom>
          <a:noFill/>
        </p:spPr>
        <p:txBody>
          <a:bodyPr wrap="square" rtlCol="0">
            <a:spAutoFit/>
          </a:bodyPr>
          <a:lstStyle/>
          <a:p>
            <a:pPr algn="ctr"/>
            <a:r>
              <a:rPr lang="en-US" sz="2000">
                <a:latin typeface="+mj-lt"/>
                <a:cs typeface="Arial" panose="020B0604020202020204" pitchFamily="34" charset="0"/>
              </a:rPr>
              <a:t>Thuyết trình ở đây nhé</a:t>
            </a:r>
            <a:endParaRPr lang="vi-VN" sz="2000">
              <a:latin typeface="+mj-lt"/>
              <a:cs typeface="Arial" panose="020B0604020202020204" pitchFamily="34" charset="0"/>
            </a:endParaRPr>
          </a:p>
        </p:txBody>
      </p:sp>
      <p:pic>
        <p:nvPicPr>
          <p:cNvPr id="3" name="Hình ảnh 2" descr="Ảnh có chứa mũi tên&#10;&#10;Mô tả được tạo tự động">
            <a:extLst>
              <a:ext uri="{FF2B5EF4-FFF2-40B4-BE49-F238E27FC236}">
                <a16:creationId xmlns:a16="http://schemas.microsoft.com/office/drawing/2014/main" id="{1E85B5BA-7B50-449B-A697-0FA587EAC393}"/>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2653" b="94695" l="4023" r="95402">
                        <a14:foregroundMark x1="4310" y1="2653" x2="10920" y2="10875"/>
                        <a14:foregroundMark x1="87069" y1="85676" x2="90805" y2="88859"/>
                        <a14:foregroundMark x1="84195" y1="94960" x2="86782" y2="94960"/>
                        <a14:foregroundMark x1="95402" y1="85411" x2="95402" y2="85411"/>
                      </a14:backgroundRemoval>
                    </a14:imgEffect>
                  </a14:imgLayer>
                </a14:imgProps>
              </a:ext>
              <a:ext uri="{28A0092B-C50C-407E-A947-70E740481C1C}">
                <a14:useLocalDpi xmlns:a14="http://schemas.microsoft.com/office/drawing/2010/main" val="0"/>
              </a:ext>
            </a:extLst>
          </a:blip>
          <a:stretch>
            <a:fillRect/>
          </a:stretch>
        </p:blipFill>
        <p:spPr>
          <a:xfrm>
            <a:off x="8748205" y="7055521"/>
            <a:ext cx="318407" cy="344941"/>
          </a:xfrm>
          <a:prstGeom prst="rect">
            <a:avLst/>
          </a:prstGeom>
        </p:spPr>
      </p:pic>
      <p:grpSp>
        <p:nvGrpSpPr>
          <p:cNvPr id="12" name="Nhóm 11">
            <a:extLst>
              <a:ext uri="{FF2B5EF4-FFF2-40B4-BE49-F238E27FC236}">
                <a16:creationId xmlns:a16="http://schemas.microsoft.com/office/drawing/2014/main" id="{BA5B63C2-53EC-43B4-ACBE-A24B8E79AF44}"/>
              </a:ext>
            </a:extLst>
          </p:cNvPr>
          <p:cNvGrpSpPr/>
          <p:nvPr/>
        </p:nvGrpSpPr>
        <p:grpSpPr>
          <a:xfrm>
            <a:off x="6404071" y="4764991"/>
            <a:ext cx="2917486" cy="1008084"/>
            <a:chOff x="1306286" y="1196401"/>
            <a:chExt cx="9350828" cy="4420628"/>
          </a:xfrm>
        </p:grpSpPr>
        <p:sp>
          <p:nvSpPr>
            <p:cNvPr id="6" name="Hình chữ nhật: Góc Tròn 5">
              <a:extLst>
                <a:ext uri="{FF2B5EF4-FFF2-40B4-BE49-F238E27FC236}">
                  <a16:creationId xmlns:a16="http://schemas.microsoft.com/office/drawing/2014/main" id="{6E3961FB-0020-47EE-9417-CFB51FFD001F}"/>
                </a:ext>
              </a:extLst>
            </p:cNvPr>
            <p:cNvSpPr/>
            <p:nvPr/>
          </p:nvSpPr>
          <p:spPr>
            <a:xfrm>
              <a:off x="1306286" y="1200952"/>
              <a:ext cx="9350828" cy="4416077"/>
            </a:xfrm>
            <a:prstGeom prst="roundRect">
              <a:avLst>
                <a:gd name="adj" fmla="val 2863"/>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grpSp>
          <p:nvGrpSpPr>
            <p:cNvPr id="11" name="Nhóm 10">
              <a:extLst>
                <a:ext uri="{FF2B5EF4-FFF2-40B4-BE49-F238E27FC236}">
                  <a16:creationId xmlns:a16="http://schemas.microsoft.com/office/drawing/2014/main" id="{76542686-E429-40C2-A4E7-614EAD2B1386}"/>
                </a:ext>
              </a:extLst>
            </p:cNvPr>
            <p:cNvGrpSpPr/>
            <p:nvPr/>
          </p:nvGrpSpPr>
          <p:grpSpPr>
            <a:xfrm>
              <a:off x="1306286" y="1196401"/>
              <a:ext cx="9350828" cy="1383644"/>
              <a:chOff x="1306286" y="1196401"/>
              <a:chExt cx="9350828" cy="1383644"/>
            </a:xfrm>
          </p:grpSpPr>
          <p:sp>
            <p:nvSpPr>
              <p:cNvPr id="9" name="Hình chữ nhật: Góc Trên Tròn 8">
                <a:extLst>
                  <a:ext uri="{FF2B5EF4-FFF2-40B4-BE49-F238E27FC236}">
                    <a16:creationId xmlns:a16="http://schemas.microsoft.com/office/drawing/2014/main" id="{D484F6E0-BCD9-469B-A64F-199FE1F6AADC}"/>
                  </a:ext>
                </a:extLst>
              </p:cNvPr>
              <p:cNvSpPr/>
              <p:nvPr/>
            </p:nvSpPr>
            <p:spPr>
              <a:xfrm>
                <a:off x="1306286" y="1196401"/>
                <a:ext cx="9350828" cy="375749"/>
              </a:xfrm>
              <a:prstGeom prst="round2SameRect">
                <a:avLst>
                  <a:gd name="adj1" fmla="val 32521"/>
                  <a:gd name="adj2" fmla="val 0"/>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75" name="Oval 10">
                <a:extLst>
                  <a:ext uri="{FF2B5EF4-FFF2-40B4-BE49-F238E27FC236}">
                    <a16:creationId xmlns:a16="http://schemas.microsoft.com/office/drawing/2014/main" id="{1DF910A9-AEC9-4D7D-A352-AB327199A7FB}"/>
                  </a:ext>
                </a:extLst>
              </p:cNvPr>
              <p:cNvSpPr/>
              <p:nvPr/>
            </p:nvSpPr>
            <p:spPr>
              <a:xfrm>
                <a:off x="1363938" y="1298453"/>
                <a:ext cx="141172" cy="13353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76" name="Oval 11">
                <a:extLst>
                  <a:ext uri="{FF2B5EF4-FFF2-40B4-BE49-F238E27FC236}">
                    <a16:creationId xmlns:a16="http://schemas.microsoft.com/office/drawing/2014/main" id="{8E97C55E-0E91-498E-89C4-97D289792B48}"/>
                  </a:ext>
                </a:extLst>
              </p:cNvPr>
              <p:cNvSpPr/>
              <p:nvPr/>
            </p:nvSpPr>
            <p:spPr>
              <a:xfrm>
                <a:off x="1568610" y="1298453"/>
                <a:ext cx="141172" cy="13353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78" name="Oval 12">
                <a:extLst>
                  <a:ext uri="{FF2B5EF4-FFF2-40B4-BE49-F238E27FC236}">
                    <a16:creationId xmlns:a16="http://schemas.microsoft.com/office/drawing/2014/main" id="{8CA67689-1920-4110-987B-C93F27E623AD}"/>
                  </a:ext>
                </a:extLst>
              </p:cNvPr>
              <p:cNvSpPr/>
              <p:nvPr/>
            </p:nvSpPr>
            <p:spPr>
              <a:xfrm>
                <a:off x="1800259" y="1298453"/>
                <a:ext cx="141172" cy="1335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79" name="Rectangle: Rounded Corners 13">
                <a:extLst>
                  <a:ext uri="{FF2B5EF4-FFF2-40B4-BE49-F238E27FC236}">
                    <a16:creationId xmlns:a16="http://schemas.microsoft.com/office/drawing/2014/main" id="{73226F05-93F5-4747-ADD4-5119A0619F81}"/>
                  </a:ext>
                </a:extLst>
              </p:cNvPr>
              <p:cNvSpPr/>
              <p:nvPr/>
            </p:nvSpPr>
            <p:spPr>
              <a:xfrm>
                <a:off x="2071926" y="1246889"/>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80" name="Rectangle: Rounded Corners 14">
                <a:extLst>
                  <a:ext uri="{FF2B5EF4-FFF2-40B4-BE49-F238E27FC236}">
                    <a16:creationId xmlns:a16="http://schemas.microsoft.com/office/drawing/2014/main" id="{3F541564-4551-4348-9A70-ADBF5241A37C}"/>
                  </a:ext>
                </a:extLst>
              </p:cNvPr>
              <p:cNvSpPr/>
              <p:nvPr/>
            </p:nvSpPr>
            <p:spPr>
              <a:xfrm>
                <a:off x="2464463" y="1246888"/>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81" name="Rectangle: Rounded Corners 15">
                <a:extLst>
                  <a:ext uri="{FF2B5EF4-FFF2-40B4-BE49-F238E27FC236}">
                    <a16:creationId xmlns:a16="http://schemas.microsoft.com/office/drawing/2014/main" id="{E2C39911-D670-4D26-BD6A-D86097E1CCD1}"/>
                  </a:ext>
                </a:extLst>
              </p:cNvPr>
              <p:cNvSpPr/>
              <p:nvPr/>
            </p:nvSpPr>
            <p:spPr>
              <a:xfrm>
                <a:off x="2908643" y="1243622"/>
                <a:ext cx="537358"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sp>
            <p:nvSpPr>
              <p:cNvPr id="82" name="TextBox 17">
                <a:extLst>
                  <a:ext uri="{FF2B5EF4-FFF2-40B4-BE49-F238E27FC236}">
                    <a16:creationId xmlns:a16="http://schemas.microsoft.com/office/drawing/2014/main" id="{B9A9AEA0-FBF7-4E36-B653-2DEE10845B27}"/>
                  </a:ext>
                </a:extLst>
              </p:cNvPr>
              <p:cNvSpPr txBox="1"/>
              <p:nvPr/>
            </p:nvSpPr>
            <p:spPr>
              <a:xfrm>
                <a:off x="5493426" y="1230386"/>
                <a:ext cx="3099108" cy="1349659"/>
              </a:xfrm>
              <a:prstGeom prst="rect">
                <a:avLst/>
              </a:prstGeom>
              <a:noFill/>
            </p:spPr>
            <p:txBody>
              <a:bodyPr wrap="none" rtlCol="0">
                <a:spAutoFit/>
              </a:bodyPr>
              <a:lstStyle/>
              <a:p>
                <a:r>
                  <a:rPr lang="en-MY" sz="1400">
                    <a:solidFill>
                      <a:schemeClr val="tx1">
                        <a:lumMod val="65000"/>
                        <a:lumOff val="35000"/>
                      </a:schemeClr>
                    </a:solidFill>
                    <a:latin typeface="+mj-lt"/>
                  </a:rPr>
                  <a:t>Nội dung 4</a:t>
                </a:r>
                <a:endParaRPr lang="en-MY" sz="1400" dirty="0">
                  <a:solidFill>
                    <a:schemeClr val="tx1">
                      <a:lumMod val="65000"/>
                      <a:lumOff val="35000"/>
                    </a:schemeClr>
                  </a:solidFill>
                  <a:latin typeface="+mj-lt"/>
                </a:endParaRPr>
              </a:p>
            </p:txBody>
          </p:sp>
        </p:grpSp>
      </p:grpSp>
    </p:spTree>
    <p:extLst>
      <p:ext uri="{BB962C8B-B14F-4D97-AF65-F5344CB8AC3E}">
        <p14:creationId xmlns:p14="http://schemas.microsoft.com/office/powerpoint/2010/main" val="1994686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04167E-6 4.81481E-6 L -0.02617 -0.08913 " pathEditMode="relative" rAng="0" ptsTypes="AA">
                                      <p:cBhvr>
                                        <p:cTn id="6" dur="500" fill="hold"/>
                                        <p:tgtEl>
                                          <p:spTgt spid="3"/>
                                        </p:tgtEl>
                                        <p:attrNameLst>
                                          <p:attrName>ppt_x</p:attrName>
                                          <p:attrName>ppt_y</p:attrName>
                                        </p:attrNameLst>
                                      </p:cBhvr>
                                      <p:rCtr x="-1315" y="-4468"/>
                                    </p:animMotion>
                                  </p:childTnLst>
                                </p:cTn>
                              </p:par>
                              <p:par>
                                <p:cTn id="7" presetID="53" presetClass="entr" presetSubtype="16" fill="hold" nodeType="withEffect">
                                  <p:stCondLst>
                                    <p:cond delay="500"/>
                                  </p:stCondLst>
                                  <p:childTnLst>
                                    <p:set>
                                      <p:cBhvr>
                                        <p:cTn id="8" dur="1" fill="hold">
                                          <p:stCondLst>
                                            <p:cond delay="0"/>
                                          </p:stCondLst>
                                        </p:cTn>
                                        <p:tgtEl>
                                          <p:spTgt spid="12"/>
                                        </p:tgtEl>
                                        <p:attrNameLst>
                                          <p:attrName>style.visibility</p:attrName>
                                        </p:attrNameLst>
                                      </p:cBhvr>
                                      <p:to>
                                        <p:strVal val="visible"/>
                                      </p:to>
                                    </p:set>
                                    <p:anim calcmode="lin" valueType="num">
                                      <p:cBhvr>
                                        <p:cTn id="9" dur="500" fill="hold"/>
                                        <p:tgtEl>
                                          <p:spTgt spid="12"/>
                                        </p:tgtEl>
                                        <p:attrNameLst>
                                          <p:attrName>ppt_w</p:attrName>
                                        </p:attrNameLst>
                                      </p:cBhvr>
                                      <p:tavLst>
                                        <p:tav tm="0">
                                          <p:val>
                                            <p:fltVal val="0"/>
                                          </p:val>
                                        </p:tav>
                                        <p:tav tm="100000">
                                          <p:val>
                                            <p:strVal val="#ppt_w"/>
                                          </p:val>
                                        </p:tav>
                                      </p:tavLst>
                                    </p:anim>
                                    <p:anim calcmode="lin" valueType="num">
                                      <p:cBhvr>
                                        <p:cTn id="10" dur="500" fill="hold"/>
                                        <p:tgtEl>
                                          <p:spTgt spid="12"/>
                                        </p:tgtEl>
                                        <p:attrNameLst>
                                          <p:attrName>ppt_h</p:attrName>
                                        </p:attrNameLst>
                                      </p:cBhvr>
                                      <p:tavLst>
                                        <p:tav tm="0">
                                          <p:val>
                                            <p:fltVal val="0"/>
                                          </p:val>
                                        </p:tav>
                                        <p:tav tm="100000">
                                          <p:val>
                                            <p:strVal val="#ppt_h"/>
                                          </p:val>
                                        </p:tav>
                                      </p:tavLst>
                                    </p:anim>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600456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Hình ảnh 2" descr="Ảnh có chứa mũi tên&#10;&#10;Mô tả được tạo tự động">
            <a:extLst>
              <a:ext uri="{FF2B5EF4-FFF2-40B4-BE49-F238E27FC236}">
                <a16:creationId xmlns:a16="http://schemas.microsoft.com/office/drawing/2014/main" id="{1E85B5BA-7B50-449B-A697-0FA587EAC393}"/>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2653" b="94695" l="4023" r="95402">
                        <a14:foregroundMark x1="4310" y1="2653" x2="10920" y2="10875"/>
                        <a14:foregroundMark x1="87069" y1="85676" x2="90805" y2="88859"/>
                        <a14:foregroundMark x1="84195" y1="94960" x2="86782" y2="94960"/>
                        <a14:foregroundMark x1="95402" y1="85411" x2="95402" y2="85411"/>
                      </a14:backgroundRemoval>
                    </a14:imgEffect>
                  </a14:imgLayer>
                </a14:imgProps>
              </a:ext>
              <a:ext uri="{28A0092B-C50C-407E-A947-70E740481C1C}">
                <a14:useLocalDpi xmlns:a14="http://schemas.microsoft.com/office/drawing/2010/main" val="0"/>
              </a:ext>
            </a:extLst>
          </a:blip>
          <a:stretch>
            <a:fillRect/>
          </a:stretch>
        </p:blipFill>
        <p:spPr>
          <a:xfrm>
            <a:off x="8370212" y="6474858"/>
            <a:ext cx="318407" cy="344941"/>
          </a:xfrm>
          <a:prstGeom prst="rect">
            <a:avLst/>
          </a:prstGeom>
        </p:spPr>
      </p:pic>
      <p:grpSp>
        <p:nvGrpSpPr>
          <p:cNvPr id="12" name="Nhóm 11">
            <a:extLst>
              <a:ext uri="{FF2B5EF4-FFF2-40B4-BE49-F238E27FC236}">
                <a16:creationId xmlns:a16="http://schemas.microsoft.com/office/drawing/2014/main" id="{BA5B63C2-53EC-43B4-ACBE-A24B8E79AF44}"/>
              </a:ext>
            </a:extLst>
          </p:cNvPr>
          <p:cNvGrpSpPr/>
          <p:nvPr/>
        </p:nvGrpSpPr>
        <p:grpSpPr>
          <a:xfrm>
            <a:off x="277091" y="498764"/>
            <a:ext cx="11691996" cy="5344334"/>
            <a:chOff x="1306286" y="1196401"/>
            <a:chExt cx="9350828" cy="4420628"/>
          </a:xfrm>
        </p:grpSpPr>
        <p:sp>
          <p:nvSpPr>
            <p:cNvPr id="6" name="Hình chữ nhật: Góc Tròn 5">
              <a:extLst>
                <a:ext uri="{FF2B5EF4-FFF2-40B4-BE49-F238E27FC236}">
                  <a16:creationId xmlns:a16="http://schemas.microsoft.com/office/drawing/2014/main" id="{6E3961FB-0020-47EE-9417-CFB51FFD001F}"/>
                </a:ext>
              </a:extLst>
            </p:cNvPr>
            <p:cNvSpPr/>
            <p:nvPr/>
          </p:nvSpPr>
          <p:spPr>
            <a:xfrm>
              <a:off x="1306286" y="1200952"/>
              <a:ext cx="9350828" cy="4416077"/>
            </a:xfrm>
            <a:prstGeom prst="roundRect">
              <a:avLst>
                <a:gd name="adj" fmla="val 2863"/>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grpSp>
          <p:nvGrpSpPr>
            <p:cNvPr id="11" name="Nhóm 10">
              <a:extLst>
                <a:ext uri="{FF2B5EF4-FFF2-40B4-BE49-F238E27FC236}">
                  <a16:creationId xmlns:a16="http://schemas.microsoft.com/office/drawing/2014/main" id="{76542686-E429-40C2-A4E7-614EAD2B1386}"/>
                </a:ext>
              </a:extLst>
            </p:cNvPr>
            <p:cNvGrpSpPr/>
            <p:nvPr/>
          </p:nvGrpSpPr>
          <p:grpSpPr>
            <a:xfrm>
              <a:off x="1306286" y="1196401"/>
              <a:ext cx="9350828" cy="375749"/>
              <a:chOff x="1306286" y="1196401"/>
              <a:chExt cx="9350828" cy="375749"/>
            </a:xfrm>
          </p:grpSpPr>
          <p:sp>
            <p:nvSpPr>
              <p:cNvPr id="9" name="Hình chữ nhật: Góc Trên Tròn 8">
                <a:extLst>
                  <a:ext uri="{FF2B5EF4-FFF2-40B4-BE49-F238E27FC236}">
                    <a16:creationId xmlns:a16="http://schemas.microsoft.com/office/drawing/2014/main" id="{D484F6E0-BCD9-469B-A64F-199FE1F6AADC}"/>
                  </a:ext>
                </a:extLst>
              </p:cNvPr>
              <p:cNvSpPr/>
              <p:nvPr/>
            </p:nvSpPr>
            <p:spPr>
              <a:xfrm>
                <a:off x="1306286" y="1196401"/>
                <a:ext cx="9350828" cy="375749"/>
              </a:xfrm>
              <a:prstGeom prst="round2SameRect">
                <a:avLst>
                  <a:gd name="adj1" fmla="val 32521"/>
                  <a:gd name="adj2" fmla="val 0"/>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75" name="Oval 10">
                <a:extLst>
                  <a:ext uri="{FF2B5EF4-FFF2-40B4-BE49-F238E27FC236}">
                    <a16:creationId xmlns:a16="http://schemas.microsoft.com/office/drawing/2014/main" id="{1DF910A9-AEC9-4D7D-A352-AB327199A7FB}"/>
                  </a:ext>
                </a:extLst>
              </p:cNvPr>
              <p:cNvSpPr/>
              <p:nvPr/>
            </p:nvSpPr>
            <p:spPr>
              <a:xfrm>
                <a:off x="1363938" y="1298453"/>
                <a:ext cx="141172" cy="13353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76" name="Oval 11">
                <a:extLst>
                  <a:ext uri="{FF2B5EF4-FFF2-40B4-BE49-F238E27FC236}">
                    <a16:creationId xmlns:a16="http://schemas.microsoft.com/office/drawing/2014/main" id="{8E97C55E-0E91-498E-89C4-97D289792B48}"/>
                  </a:ext>
                </a:extLst>
              </p:cNvPr>
              <p:cNvSpPr/>
              <p:nvPr/>
            </p:nvSpPr>
            <p:spPr>
              <a:xfrm>
                <a:off x="1568610" y="1298453"/>
                <a:ext cx="141172" cy="13353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78" name="Oval 12">
                <a:extLst>
                  <a:ext uri="{FF2B5EF4-FFF2-40B4-BE49-F238E27FC236}">
                    <a16:creationId xmlns:a16="http://schemas.microsoft.com/office/drawing/2014/main" id="{8CA67689-1920-4110-987B-C93F27E623AD}"/>
                  </a:ext>
                </a:extLst>
              </p:cNvPr>
              <p:cNvSpPr/>
              <p:nvPr/>
            </p:nvSpPr>
            <p:spPr>
              <a:xfrm>
                <a:off x="1800259" y="1298453"/>
                <a:ext cx="141172" cy="1335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79" name="Rectangle: Rounded Corners 13">
                <a:extLst>
                  <a:ext uri="{FF2B5EF4-FFF2-40B4-BE49-F238E27FC236}">
                    <a16:creationId xmlns:a16="http://schemas.microsoft.com/office/drawing/2014/main" id="{73226F05-93F5-4747-ADD4-5119A0619F81}"/>
                  </a:ext>
                </a:extLst>
              </p:cNvPr>
              <p:cNvSpPr/>
              <p:nvPr/>
            </p:nvSpPr>
            <p:spPr>
              <a:xfrm>
                <a:off x="2071926" y="1246889"/>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80" name="Rectangle: Rounded Corners 14">
                <a:extLst>
                  <a:ext uri="{FF2B5EF4-FFF2-40B4-BE49-F238E27FC236}">
                    <a16:creationId xmlns:a16="http://schemas.microsoft.com/office/drawing/2014/main" id="{3F541564-4551-4348-9A70-ADBF5241A37C}"/>
                  </a:ext>
                </a:extLst>
              </p:cNvPr>
              <p:cNvSpPr/>
              <p:nvPr/>
            </p:nvSpPr>
            <p:spPr>
              <a:xfrm>
                <a:off x="2464463" y="1246888"/>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81" name="Rectangle: Rounded Corners 15">
                <a:extLst>
                  <a:ext uri="{FF2B5EF4-FFF2-40B4-BE49-F238E27FC236}">
                    <a16:creationId xmlns:a16="http://schemas.microsoft.com/office/drawing/2014/main" id="{E2C39911-D670-4D26-BD6A-D86097E1CCD1}"/>
                  </a:ext>
                </a:extLst>
              </p:cNvPr>
              <p:cNvSpPr/>
              <p:nvPr/>
            </p:nvSpPr>
            <p:spPr>
              <a:xfrm>
                <a:off x="2908643" y="1243622"/>
                <a:ext cx="537358"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sp>
            <p:nvSpPr>
              <p:cNvPr id="82" name="TextBox 17">
                <a:extLst>
                  <a:ext uri="{FF2B5EF4-FFF2-40B4-BE49-F238E27FC236}">
                    <a16:creationId xmlns:a16="http://schemas.microsoft.com/office/drawing/2014/main" id="{B9A9AEA0-FBF7-4E36-B653-2DEE10845B27}"/>
                  </a:ext>
                </a:extLst>
              </p:cNvPr>
              <p:cNvSpPr txBox="1"/>
              <p:nvPr/>
            </p:nvSpPr>
            <p:spPr>
              <a:xfrm>
                <a:off x="5493425" y="1230386"/>
                <a:ext cx="773316" cy="254581"/>
              </a:xfrm>
              <a:prstGeom prst="rect">
                <a:avLst/>
              </a:prstGeom>
              <a:noFill/>
            </p:spPr>
            <p:txBody>
              <a:bodyPr wrap="none" rtlCol="0">
                <a:spAutoFit/>
              </a:bodyPr>
              <a:lstStyle/>
              <a:p>
                <a:r>
                  <a:rPr lang="en-MY" sz="1400">
                    <a:solidFill>
                      <a:schemeClr val="tx1">
                        <a:lumMod val="65000"/>
                        <a:lumOff val="35000"/>
                      </a:schemeClr>
                    </a:solidFill>
                    <a:latin typeface="+mj-lt"/>
                  </a:rPr>
                  <a:t>Nội dung 4</a:t>
                </a:r>
                <a:endParaRPr lang="en-MY" sz="1400" dirty="0">
                  <a:solidFill>
                    <a:schemeClr val="tx1">
                      <a:lumMod val="65000"/>
                      <a:lumOff val="35000"/>
                    </a:schemeClr>
                  </a:solidFill>
                  <a:latin typeface="+mj-lt"/>
                </a:endParaRPr>
              </a:p>
            </p:txBody>
          </p:sp>
        </p:grpSp>
      </p:grpSp>
      <p:sp>
        <p:nvSpPr>
          <p:cNvPr id="99" name="Rectangle: Rounded Corners 5">
            <a:extLst>
              <a:ext uri="{FF2B5EF4-FFF2-40B4-BE49-F238E27FC236}">
                <a16:creationId xmlns:a16="http://schemas.microsoft.com/office/drawing/2014/main" id="{2DDCFA65-7D12-495B-909D-62362168F6D4}"/>
              </a:ext>
            </a:extLst>
          </p:cNvPr>
          <p:cNvSpPr/>
          <p:nvPr/>
        </p:nvSpPr>
        <p:spPr>
          <a:xfrm>
            <a:off x="-5103931" y="1312221"/>
            <a:ext cx="3149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000">
                <a:solidFill>
                  <a:schemeClr val="bg1">
                    <a:lumMod val="65000"/>
                  </a:schemeClr>
                </a:solidFill>
                <a:latin typeface="+mj-lt"/>
                <a:cs typeface="Arial" panose="020B0604020202020204" pitchFamily="34" charset="0"/>
              </a:rPr>
              <a:t> Chèn hình ảnh</a:t>
            </a:r>
            <a:endParaRPr lang="en-MY" sz="4000" dirty="0">
              <a:solidFill>
                <a:schemeClr val="bg1">
                  <a:lumMod val="65000"/>
                </a:schemeClr>
              </a:solidFill>
              <a:latin typeface="+mj-lt"/>
              <a:cs typeface="Arial" panose="020B0604020202020204" pitchFamily="34" charset="0"/>
            </a:endParaRPr>
          </a:p>
        </p:txBody>
      </p:sp>
      <p:sp>
        <p:nvSpPr>
          <p:cNvPr id="100" name="Rectangle: Rounded Corners 6">
            <a:extLst>
              <a:ext uri="{FF2B5EF4-FFF2-40B4-BE49-F238E27FC236}">
                <a16:creationId xmlns:a16="http://schemas.microsoft.com/office/drawing/2014/main" id="{2929B295-3CB2-4011-BCFD-3682FEC4E9E6}"/>
              </a:ext>
            </a:extLst>
          </p:cNvPr>
          <p:cNvSpPr/>
          <p:nvPr/>
        </p:nvSpPr>
        <p:spPr>
          <a:xfrm>
            <a:off x="-8463360" y="2964974"/>
            <a:ext cx="1498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rPr>
              <a:t>Chèn hình ảnh</a:t>
            </a:r>
            <a:endParaRPr lang="en-MY" dirty="0">
              <a:solidFill>
                <a:schemeClr val="bg1"/>
              </a:solidFill>
              <a:latin typeface="+mj-lt"/>
            </a:endParaRPr>
          </a:p>
        </p:txBody>
      </p:sp>
      <p:sp>
        <p:nvSpPr>
          <p:cNvPr id="101" name="Rectangle: Rounded Corners 7">
            <a:extLst>
              <a:ext uri="{FF2B5EF4-FFF2-40B4-BE49-F238E27FC236}">
                <a16:creationId xmlns:a16="http://schemas.microsoft.com/office/drawing/2014/main" id="{872D4F1F-3F2D-4095-B8C9-56066A5A4490}"/>
              </a:ext>
            </a:extLst>
          </p:cNvPr>
          <p:cNvSpPr/>
          <p:nvPr/>
        </p:nvSpPr>
        <p:spPr>
          <a:xfrm>
            <a:off x="-6196134" y="2954464"/>
            <a:ext cx="1498598" cy="1524003"/>
          </a:xfrm>
          <a:prstGeom prst="roundRect">
            <a:avLst>
              <a:gd name="adj" fmla="val 13389"/>
            </a:avLst>
          </a:prstGeom>
          <a:solidFill>
            <a:schemeClr val="tx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cs typeface="Arial" panose="020B0604020202020204" pitchFamily="34" charset="0"/>
              </a:rPr>
              <a:t>Chèn hình ảnh</a:t>
            </a:r>
            <a:endParaRPr lang="en-MY" dirty="0">
              <a:solidFill>
                <a:schemeClr val="bg1"/>
              </a:solidFill>
              <a:latin typeface="+mj-lt"/>
              <a:cs typeface="Arial" panose="020B0604020202020204" pitchFamily="34" charset="0"/>
            </a:endParaRPr>
          </a:p>
        </p:txBody>
      </p:sp>
      <p:sp>
        <p:nvSpPr>
          <p:cNvPr id="102" name="Rectangle: Rounded Corners 10">
            <a:extLst>
              <a:ext uri="{FF2B5EF4-FFF2-40B4-BE49-F238E27FC236}">
                <a16:creationId xmlns:a16="http://schemas.microsoft.com/office/drawing/2014/main" id="{1B1D3532-047D-4DE1-906A-CA46F7C8C668}"/>
              </a:ext>
            </a:extLst>
          </p:cNvPr>
          <p:cNvSpPr/>
          <p:nvPr/>
        </p:nvSpPr>
        <p:spPr>
          <a:xfrm>
            <a:off x="-3553427" y="591355"/>
            <a:ext cx="3149599" cy="533397"/>
          </a:xfrm>
          <a:prstGeom prst="roundRect">
            <a:avLst>
              <a:gd name="adj" fmla="val 2588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tx1">
                    <a:lumMod val="65000"/>
                    <a:lumOff val="35000"/>
                  </a:schemeClr>
                </a:solidFill>
                <a:latin typeface="+mj-lt"/>
                <a:cs typeface="Arial" panose="020B0604020202020204" pitchFamily="34" charset="0"/>
              </a:rPr>
              <a:t>Chủ đề môn học</a:t>
            </a:r>
            <a:endParaRPr lang="en-MY" dirty="0">
              <a:solidFill>
                <a:schemeClr val="tx1">
                  <a:lumMod val="65000"/>
                  <a:lumOff val="35000"/>
                </a:schemeClr>
              </a:solidFill>
              <a:latin typeface="+mj-lt"/>
              <a:cs typeface="Arial" panose="020B0604020202020204" pitchFamily="34" charset="0"/>
            </a:endParaRPr>
          </a:p>
        </p:txBody>
      </p:sp>
      <p:sp>
        <p:nvSpPr>
          <p:cNvPr id="103" name="Rectangle: Rounded Corners 3">
            <a:extLst>
              <a:ext uri="{FF2B5EF4-FFF2-40B4-BE49-F238E27FC236}">
                <a16:creationId xmlns:a16="http://schemas.microsoft.com/office/drawing/2014/main" id="{D8BB4A4C-DDA1-49FD-9880-953EFC087B96}"/>
              </a:ext>
            </a:extLst>
          </p:cNvPr>
          <p:cNvSpPr/>
          <p:nvPr/>
        </p:nvSpPr>
        <p:spPr>
          <a:xfrm>
            <a:off x="-11624011" y="4589944"/>
            <a:ext cx="3149599" cy="1498602"/>
          </a:xfrm>
          <a:prstGeom prst="roundRect">
            <a:avLst>
              <a:gd name="adj" fmla="val 764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000">
                <a:solidFill>
                  <a:schemeClr val="tx1">
                    <a:lumMod val="65000"/>
                    <a:lumOff val="35000"/>
                  </a:schemeClr>
                </a:solidFill>
                <a:latin typeface="+mj-lt"/>
                <a:cs typeface="Arial" panose="020B0604020202020204" pitchFamily="34" charset="0"/>
              </a:rPr>
              <a:t>Kết luận</a:t>
            </a:r>
            <a:endParaRPr lang="en-MY" sz="4000" dirty="0">
              <a:solidFill>
                <a:schemeClr val="tx1">
                  <a:lumMod val="65000"/>
                  <a:lumOff val="35000"/>
                </a:schemeClr>
              </a:solidFill>
              <a:latin typeface="+mj-lt"/>
              <a:cs typeface="Arial" panose="020B0604020202020204" pitchFamily="34" charset="0"/>
            </a:endParaRPr>
          </a:p>
        </p:txBody>
      </p:sp>
    </p:spTree>
    <p:extLst>
      <p:ext uri="{BB962C8B-B14F-4D97-AF65-F5344CB8AC3E}">
        <p14:creationId xmlns:p14="http://schemas.microsoft.com/office/powerpoint/2010/main" val="1631616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5996" y="-1119"/>
            <a:ext cx="12191980" cy="6856718"/>
          </a:xfrm>
          <a:prstGeom prst="rect">
            <a:avLst/>
          </a:prstGeom>
        </p:spPr>
      </p:pic>
      <p:sp>
        <p:nvSpPr>
          <p:cNvPr id="7" name="Hộp Văn bản 6">
            <a:extLst>
              <a:ext uri="{FF2B5EF4-FFF2-40B4-BE49-F238E27FC236}">
                <a16:creationId xmlns:a16="http://schemas.microsoft.com/office/drawing/2014/main" id="{46728F38-8AEB-465C-A5B9-F49168D1C67D}"/>
              </a:ext>
            </a:extLst>
          </p:cNvPr>
          <p:cNvSpPr txBox="1"/>
          <p:nvPr/>
        </p:nvSpPr>
        <p:spPr>
          <a:xfrm>
            <a:off x="4537750" y="588825"/>
            <a:ext cx="3654617" cy="861774"/>
          </a:xfrm>
          <a:prstGeom prst="rect">
            <a:avLst/>
          </a:prstGeom>
          <a:noFill/>
        </p:spPr>
        <p:txBody>
          <a:bodyPr wrap="square" rtlCol="0">
            <a:spAutoFit/>
          </a:bodyPr>
          <a:lstStyle/>
          <a:p>
            <a:pPr algn="ctr"/>
            <a:r>
              <a:rPr lang="en-US" sz="5000" b="1" dirty="0">
                <a:solidFill>
                  <a:schemeClr val="bg1"/>
                </a:solidFill>
                <a:latin typeface="Times New Roman" panose="02020603050405020304" pitchFamily="18" charset="0"/>
                <a:cs typeface="Times New Roman" panose="02020603050405020304" pitchFamily="18" charset="0"/>
              </a:rPr>
              <a:t>NHÓM 1</a:t>
            </a:r>
            <a:endParaRPr lang="vi-VN" sz="5000" b="1" dirty="0">
              <a:solidFill>
                <a:schemeClr val="bg1"/>
              </a:solidFill>
              <a:latin typeface="Times New Roman" panose="02020603050405020304" pitchFamily="18" charset="0"/>
              <a:cs typeface="Times New Roman" panose="02020603050405020304" pitchFamily="18" charset="0"/>
            </a:endParaRPr>
          </a:p>
        </p:txBody>
      </p:sp>
      <p:grpSp>
        <p:nvGrpSpPr>
          <p:cNvPr id="9" name="Nhóm 8">
            <a:extLst>
              <a:ext uri="{FF2B5EF4-FFF2-40B4-BE49-F238E27FC236}">
                <a16:creationId xmlns:a16="http://schemas.microsoft.com/office/drawing/2014/main" id="{2A3BBCCB-A0B2-4465-BA09-56836C0C8726}"/>
              </a:ext>
            </a:extLst>
          </p:cNvPr>
          <p:cNvGrpSpPr/>
          <p:nvPr/>
        </p:nvGrpSpPr>
        <p:grpSpPr>
          <a:xfrm>
            <a:off x="289871" y="2902317"/>
            <a:ext cx="2339789" cy="1367118"/>
            <a:chOff x="4926105" y="2456328"/>
            <a:chExt cx="2339789" cy="1367118"/>
          </a:xfrm>
        </p:grpSpPr>
        <p:sp>
          <p:nvSpPr>
            <p:cNvPr id="11" name="Hình Bầu dục 10">
              <a:extLst>
                <a:ext uri="{FF2B5EF4-FFF2-40B4-BE49-F238E27FC236}">
                  <a16:creationId xmlns:a16="http://schemas.microsoft.com/office/drawing/2014/main" id="{FE1FA2EA-CB1E-4FD0-9C7F-4FF43D8112D9}"/>
                </a:ext>
              </a:extLst>
            </p:cNvPr>
            <p:cNvSpPr/>
            <p:nvPr/>
          </p:nvSpPr>
          <p:spPr>
            <a:xfrm>
              <a:off x="5583488" y="2456328"/>
              <a:ext cx="1013012" cy="972671"/>
            </a:xfrm>
            <a:prstGeom prst="ellipse">
              <a:avLst/>
            </a:prstGeom>
            <a:blipFill dpi="0" rotWithShape="1">
              <a:blip r:embed="rId3">
                <a:extLst>
                  <a:ext uri="{28A0092B-C50C-407E-A947-70E740481C1C}">
                    <a14:useLocalDpi xmlns:a14="http://schemas.microsoft.com/office/drawing/2010/main" val="0"/>
                  </a:ext>
                </a:extLst>
              </a:blip>
              <a:srcRect/>
              <a:stretch>
                <a:fillRect t="-2074" b="-20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12" name="Hộp Văn bản 11">
              <a:extLst>
                <a:ext uri="{FF2B5EF4-FFF2-40B4-BE49-F238E27FC236}">
                  <a16:creationId xmlns:a16="http://schemas.microsoft.com/office/drawing/2014/main" id="{BC24679F-E9A0-420D-8211-8BBB77D64B38}"/>
                </a:ext>
              </a:extLst>
            </p:cNvPr>
            <p:cNvSpPr txBox="1"/>
            <p:nvPr/>
          </p:nvSpPr>
          <p:spPr>
            <a:xfrm>
              <a:off x="4926105" y="3442446"/>
              <a:ext cx="2339789" cy="381000"/>
            </a:xfrm>
            <a:prstGeom prst="rect">
              <a:avLst/>
            </a:prstGeom>
            <a:noFill/>
          </p:spPr>
          <p:txBody>
            <a:bodyPr wrap="square" rtlCol="0">
              <a:spAutoFit/>
            </a:bodyPr>
            <a:lstStyle/>
            <a:p>
              <a:pPr algn="ctr"/>
              <a:r>
                <a:rPr lang="en-US">
                  <a:solidFill>
                    <a:schemeClr val="bg1"/>
                  </a:solidFill>
                  <a:latin typeface="Times New Roman" panose="02020603050405020304" pitchFamily="18" charset="0"/>
                  <a:cs typeface="Times New Roman" panose="02020603050405020304" pitchFamily="18" charset="0"/>
                </a:rPr>
                <a:t>Họ và tên</a:t>
              </a:r>
              <a:endParaRPr lang="vi-VN">
                <a:solidFill>
                  <a:schemeClr val="bg1"/>
                </a:solidFill>
                <a:latin typeface="Times New Roman" panose="02020603050405020304" pitchFamily="18" charset="0"/>
                <a:cs typeface="Times New Roman" panose="02020603050405020304" pitchFamily="18" charset="0"/>
              </a:endParaRPr>
            </a:p>
          </p:txBody>
        </p:sp>
      </p:grpSp>
      <p:grpSp>
        <p:nvGrpSpPr>
          <p:cNvPr id="13" name="Nhóm 12">
            <a:extLst>
              <a:ext uri="{FF2B5EF4-FFF2-40B4-BE49-F238E27FC236}">
                <a16:creationId xmlns:a16="http://schemas.microsoft.com/office/drawing/2014/main" id="{2724213F-5AC4-4CEC-9788-36EC2E640438}"/>
              </a:ext>
            </a:extLst>
          </p:cNvPr>
          <p:cNvGrpSpPr/>
          <p:nvPr/>
        </p:nvGrpSpPr>
        <p:grpSpPr>
          <a:xfrm>
            <a:off x="2554155" y="2902317"/>
            <a:ext cx="2339789" cy="1367118"/>
            <a:chOff x="4926105" y="2456328"/>
            <a:chExt cx="2339789" cy="1367118"/>
          </a:xfrm>
        </p:grpSpPr>
        <p:sp>
          <p:nvSpPr>
            <p:cNvPr id="14" name="Hình Bầu dục 13">
              <a:extLst>
                <a:ext uri="{FF2B5EF4-FFF2-40B4-BE49-F238E27FC236}">
                  <a16:creationId xmlns:a16="http://schemas.microsoft.com/office/drawing/2014/main" id="{E943DA4D-DF21-412C-8344-B7FE060EE071}"/>
                </a:ext>
              </a:extLst>
            </p:cNvPr>
            <p:cNvSpPr/>
            <p:nvPr/>
          </p:nvSpPr>
          <p:spPr>
            <a:xfrm>
              <a:off x="5583488" y="2456328"/>
              <a:ext cx="1013012" cy="972671"/>
            </a:xfrm>
            <a:prstGeom prst="ellipse">
              <a:avLst/>
            </a:prstGeom>
            <a:blipFill dpi="0" rotWithShape="1">
              <a:blip r:embed="rId4">
                <a:extLst>
                  <a:ext uri="{28A0092B-C50C-407E-A947-70E740481C1C}">
                    <a14:useLocalDpi xmlns:a14="http://schemas.microsoft.com/office/drawing/2010/main" val="0"/>
                  </a:ext>
                </a:extLst>
              </a:blip>
              <a:srcRect/>
              <a:stretch>
                <a:fillRect l="-3044" r="-30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15" name="Hộp Văn bản 14">
              <a:extLst>
                <a:ext uri="{FF2B5EF4-FFF2-40B4-BE49-F238E27FC236}">
                  <a16:creationId xmlns:a16="http://schemas.microsoft.com/office/drawing/2014/main" id="{6116968D-851D-4845-8997-486604B33A31}"/>
                </a:ext>
              </a:extLst>
            </p:cNvPr>
            <p:cNvSpPr txBox="1"/>
            <p:nvPr/>
          </p:nvSpPr>
          <p:spPr>
            <a:xfrm>
              <a:off x="4926105" y="3442446"/>
              <a:ext cx="2339789" cy="381000"/>
            </a:xfrm>
            <a:prstGeom prst="rect">
              <a:avLst/>
            </a:prstGeom>
            <a:noFill/>
            <a:ln>
              <a:noFill/>
            </a:ln>
          </p:spPr>
          <p:txBody>
            <a:bodyPr wrap="square" rtlCol="0">
              <a:spAutoFit/>
            </a:bodyPr>
            <a:lstStyle/>
            <a:p>
              <a:pPr algn="ctr"/>
              <a:r>
                <a:rPr lang="en-US">
                  <a:solidFill>
                    <a:schemeClr val="bg1"/>
                  </a:solidFill>
                  <a:latin typeface="Times New Roman" panose="02020603050405020304" pitchFamily="18" charset="0"/>
                  <a:cs typeface="Times New Roman" panose="02020603050405020304" pitchFamily="18" charset="0"/>
                </a:rPr>
                <a:t>Họ và tên</a:t>
              </a:r>
              <a:endParaRPr lang="vi-VN">
                <a:solidFill>
                  <a:schemeClr val="bg1"/>
                </a:solidFill>
                <a:latin typeface="Times New Roman" panose="02020603050405020304" pitchFamily="18" charset="0"/>
                <a:cs typeface="Times New Roman" panose="02020603050405020304" pitchFamily="18" charset="0"/>
              </a:endParaRPr>
            </a:p>
          </p:txBody>
        </p:sp>
      </p:grpSp>
      <p:grpSp>
        <p:nvGrpSpPr>
          <p:cNvPr id="16" name="Nhóm 15">
            <a:extLst>
              <a:ext uri="{FF2B5EF4-FFF2-40B4-BE49-F238E27FC236}">
                <a16:creationId xmlns:a16="http://schemas.microsoft.com/office/drawing/2014/main" id="{4EA30E29-95A1-42F4-8649-9014093F18E0}"/>
              </a:ext>
            </a:extLst>
          </p:cNvPr>
          <p:cNvGrpSpPr/>
          <p:nvPr/>
        </p:nvGrpSpPr>
        <p:grpSpPr>
          <a:xfrm>
            <a:off x="4926105" y="2902317"/>
            <a:ext cx="2339789" cy="1367118"/>
            <a:chOff x="4926105" y="2456328"/>
            <a:chExt cx="2339789" cy="1367118"/>
          </a:xfrm>
        </p:grpSpPr>
        <p:sp>
          <p:nvSpPr>
            <p:cNvPr id="17" name="Hình Bầu dục 16">
              <a:extLst>
                <a:ext uri="{FF2B5EF4-FFF2-40B4-BE49-F238E27FC236}">
                  <a16:creationId xmlns:a16="http://schemas.microsoft.com/office/drawing/2014/main" id="{D02CC96F-C66C-43FB-A03A-D97658835F5C}"/>
                </a:ext>
              </a:extLst>
            </p:cNvPr>
            <p:cNvSpPr/>
            <p:nvPr/>
          </p:nvSpPr>
          <p:spPr>
            <a:xfrm>
              <a:off x="5583488" y="2456328"/>
              <a:ext cx="1013012" cy="972671"/>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18" name="Hộp Văn bản 17">
              <a:extLst>
                <a:ext uri="{FF2B5EF4-FFF2-40B4-BE49-F238E27FC236}">
                  <a16:creationId xmlns:a16="http://schemas.microsoft.com/office/drawing/2014/main" id="{E337A8E9-BBDE-4357-94FA-7978294D3BA8}"/>
                </a:ext>
              </a:extLst>
            </p:cNvPr>
            <p:cNvSpPr txBox="1"/>
            <p:nvPr/>
          </p:nvSpPr>
          <p:spPr>
            <a:xfrm>
              <a:off x="4926105" y="3442446"/>
              <a:ext cx="2339789" cy="381000"/>
            </a:xfrm>
            <a:prstGeom prst="rect">
              <a:avLst/>
            </a:prstGeom>
            <a:noFill/>
            <a:ln>
              <a:noFill/>
            </a:ln>
          </p:spPr>
          <p:txBody>
            <a:bodyPr wrap="square" rtlCol="0">
              <a:spAutoFit/>
            </a:bodyPr>
            <a:lstStyle/>
            <a:p>
              <a:pPr algn="ctr"/>
              <a:r>
                <a:rPr lang="en-US">
                  <a:solidFill>
                    <a:schemeClr val="bg1"/>
                  </a:solidFill>
                  <a:latin typeface="Times New Roman" panose="02020603050405020304" pitchFamily="18" charset="0"/>
                  <a:cs typeface="Times New Roman" panose="02020603050405020304" pitchFamily="18" charset="0"/>
                </a:rPr>
                <a:t>Họ và tên</a:t>
              </a:r>
              <a:endParaRPr lang="vi-VN">
                <a:solidFill>
                  <a:schemeClr val="bg1"/>
                </a:solidFill>
                <a:latin typeface="Times New Roman" panose="02020603050405020304" pitchFamily="18" charset="0"/>
                <a:cs typeface="Times New Roman" panose="02020603050405020304" pitchFamily="18" charset="0"/>
              </a:endParaRPr>
            </a:p>
          </p:txBody>
        </p:sp>
      </p:grpSp>
      <p:grpSp>
        <p:nvGrpSpPr>
          <p:cNvPr id="19" name="Nhóm 18">
            <a:extLst>
              <a:ext uri="{FF2B5EF4-FFF2-40B4-BE49-F238E27FC236}">
                <a16:creationId xmlns:a16="http://schemas.microsoft.com/office/drawing/2014/main" id="{55099721-81CD-4F72-94B8-7E64934B51BB}"/>
              </a:ext>
            </a:extLst>
          </p:cNvPr>
          <p:cNvGrpSpPr/>
          <p:nvPr/>
        </p:nvGrpSpPr>
        <p:grpSpPr>
          <a:xfrm>
            <a:off x="7298056" y="2902317"/>
            <a:ext cx="2339789" cy="1367118"/>
            <a:chOff x="4926105" y="2456328"/>
            <a:chExt cx="2339789" cy="1367118"/>
          </a:xfrm>
        </p:grpSpPr>
        <p:sp>
          <p:nvSpPr>
            <p:cNvPr id="20" name="Hình Bầu dục 19">
              <a:extLst>
                <a:ext uri="{FF2B5EF4-FFF2-40B4-BE49-F238E27FC236}">
                  <a16:creationId xmlns:a16="http://schemas.microsoft.com/office/drawing/2014/main" id="{6D6F0641-BE8E-4CC3-8DE1-2E9451A9EA48}"/>
                </a:ext>
              </a:extLst>
            </p:cNvPr>
            <p:cNvSpPr/>
            <p:nvPr/>
          </p:nvSpPr>
          <p:spPr>
            <a:xfrm>
              <a:off x="5583488" y="2456328"/>
              <a:ext cx="1013012" cy="972671"/>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1" name="Hộp Văn bản 20">
              <a:extLst>
                <a:ext uri="{FF2B5EF4-FFF2-40B4-BE49-F238E27FC236}">
                  <a16:creationId xmlns:a16="http://schemas.microsoft.com/office/drawing/2014/main" id="{5D1C8606-2E9B-4C0C-BB8B-AB7FDF92804E}"/>
                </a:ext>
              </a:extLst>
            </p:cNvPr>
            <p:cNvSpPr txBox="1"/>
            <p:nvPr/>
          </p:nvSpPr>
          <p:spPr>
            <a:xfrm>
              <a:off x="4926105" y="3442446"/>
              <a:ext cx="2339789" cy="381000"/>
            </a:xfrm>
            <a:prstGeom prst="rect">
              <a:avLst/>
            </a:prstGeom>
            <a:noFill/>
            <a:ln>
              <a:noFill/>
            </a:ln>
          </p:spPr>
          <p:txBody>
            <a:bodyPr wrap="square" rtlCol="0">
              <a:spAutoFit/>
            </a:bodyPr>
            <a:lstStyle/>
            <a:p>
              <a:pPr algn="ctr"/>
              <a:r>
                <a:rPr lang="en-US">
                  <a:solidFill>
                    <a:schemeClr val="bg1"/>
                  </a:solidFill>
                  <a:latin typeface="Times New Roman" panose="02020603050405020304" pitchFamily="18" charset="0"/>
                  <a:cs typeface="Times New Roman" panose="02020603050405020304" pitchFamily="18" charset="0"/>
                </a:rPr>
                <a:t>Họ và tên</a:t>
              </a:r>
              <a:endParaRPr lang="vi-VN">
                <a:solidFill>
                  <a:schemeClr val="bg1"/>
                </a:solidFill>
                <a:latin typeface="Times New Roman" panose="02020603050405020304" pitchFamily="18" charset="0"/>
                <a:cs typeface="Times New Roman" panose="02020603050405020304" pitchFamily="18" charset="0"/>
              </a:endParaRPr>
            </a:p>
          </p:txBody>
        </p:sp>
      </p:grpSp>
      <p:grpSp>
        <p:nvGrpSpPr>
          <p:cNvPr id="22" name="Nhóm 21">
            <a:extLst>
              <a:ext uri="{FF2B5EF4-FFF2-40B4-BE49-F238E27FC236}">
                <a16:creationId xmlns:a16="http://schemas.microsoft.com/office/drawing/2014/main" id="{4E80F7B4-EAEC-4EEF-8F56-2F33E802DB9F}"/>
              </a:ext>
            </a:extLst>
          </p:cNvPr>
          <p:cNvGrpSpPr/>
          <p:nvPr/>
        </p:nvGrpSpPr>
        <p:grpSpPr>
          <a:xfrm>
            <a:off x="9670007" y="2902317"/>
            <a:ext cx="2339789" cy="1367118"/>
            <a:chOff x="4926105" y="2456328"/>
            <a:chExt cx="2339789" cy="1367118"/>
          </a:xfrm>
        </p:grpSpPr>
        <p:sp>
          <p:nvSpPr>
            <p:cNvPr id="23" name="Hình Bầu dục 22">
              <a:extLst>
                <a:ext uri="{FF2B5EF4-FFF2-40B4-BE49-F238E27FC236}">
                  <a16:creationId xmlns:a16="http://schemas.microsoft.com/office/drawing/2014/main" id="{C3654953-9554-4FD5-A413-C21F6648E3FE}"/>
                </a:ext>
              </a:extLst>
            </p:cNvPr>
            <p:cNvSpPr/>
            <p:nvPr/>
          </p:nvSpPr>
          <p:spPr>
            <a:xfrm>
              <a:off x="5583488" y="2456328"/>
              <a:ext cx="1013012" cy="972671"/>
            </a:xfrm>
            <a:prstGeom prst="ellipse">
              <a:avLst/>
            </a:prstGeom>
            <a:blipFill dpi="0" rotWithShape="1">
              <a:blip r:embed="rId7">
                <a:extLst>
                  <a:ext uri="{28A0092B-C50C-407E-A947-70E740481C1C}">
                    <a14:useLocalDpi xmlns:a14="http://schemas.microsoft.com/office/drawing/2010/main" val="0"/>
                  </a:ext>
                </a:extLst>
              </a:blip>
              <a:srcRect/>
              <a:stretch>
                <a:fillRect l="-14012" r="-1401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4" name="Hộp Văn bản 23">
              <a:extLst>
                <a:ext uri="{FF2B5EF4-FFF2-40B4-BE49-F238E27FC236}">
                  <a16:creationId xmlns:a16="http://schemas.microsoft.com/office/drawing/2014/main" id="{DDC0C3AD-7034-415D-96FA-6701B21583E0}"/>
                </a:ext>
              </a:extLst>
            </p:cNvPr>
            <p:cNvSpPr txBox="1"/>
            <p:nvPr/>
          </p:nvSpPr>
          <p:spPr>
            <a:xfrm>
              <a:off x="4926105" y="3442446"/>
              <a:ext cx="2339789" cy="381000"/>
            </a:xfrm>
            <a:prstGeom prst="rect">
              <a:avLst/>
            </a:prstGeom>
            <a:noFill/>
            <a:ln>
              <a:noFill/>
            </a:ln>
          </p:spPr>
          <p:txBody>
            <a:bodyPr wrap="square" rtlCol="0">
              <a:spAutoFit/>
            </a:bodyPr>
            <a:lstStyle/>
            <a:p>
              <a:pPr algn="ctr"/>
              <a:r>
                <a:rPr lang="en-US">
                  <a:solidFill>
                    <a:schemeClr val="bg1"/>
                  </a:solidFill>
                  <a:latin typeface="Times New Roman" panose="02020603050405020304" pitchFamily="18" charset="0"/>
                  <a:cs typeface="Times New Roman" panose="02020603050405020304" pitchFamily="18" charset="0"/>
                </a:rPr>
                <a:t>Họ và tên</a:t>
              </a:r>
              <a:endParaRPr lang="vi-VN">
                <a:solidFill>
                  <a:schemeClr val="bg1"/>
                </a:solidFill>
                <a:latin typeface="Times New Roman" panose="02020603050405020304" pitchFamily="18" charset="0"/>
                <a:cs typeface="Times New Roman" panose="02020603050405020304" pitchFamily="18" charset="0"/>
              </a:endParaRPr>
            </a:p>
          </p:txBody>
        </p:sp>
      </p:grpSp>
      <p:sp>
        <p:nvSpPr>
          <p:cNvPr id="25" name="Hộp Văn bản 24">
            <a:extLst>
              <a:ext uri="{FF2B5EF4-FFF2-40B4-BE49-F238E27FC236}">
                <a16:creationId xmlns:a16="http://schemas.microsoft.com/office/drawing/2014/main" id="{9274AA5B-770C-454F-A4AE-1CF23772614E}"/>
              </a:ext>
            </a:extLst>
          </p:cNvPr>
          <p:cNvSpPr txBox="1"/>
          <p:nvPr/>
        </p:nvSpPr>
        <p:spPr>
          <a:xfrm>
            <a:off x="1960266" y="5455015"/>
            <a:ext cx="8126601" cy="707886"/>
          </a:xfrm>
          <a:prstGeom prst="rect">
            <a:avLst/>
          </a:prstGeom>
          <a:noFill/>
          <a:ln>
            <a:noFill/>
          </a:ln>
        </p:spPr>
        <p:txBody>
          <a:bodyPr wrap="square" rtlCol="0">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QUY TRÌNH PHẦN MỀM</a:t>
            </a:r>
            <a:endParaRPr lang="vi-VN" sz="4000" b="1" dirty="0">
              <a:solidFill>
                <a:schemeClr val="bg1"/>
              </a:solidFill>
              <a:latin typeface="Times New Roman" panose="02020603050405020304" pitchFamily="18" charset="0"/>
              <a:cs typeface="Times New Roman" panose="02020603050405020304" pitchFamily="18" charset="0"/>
            </a:endParaRPr>
          </a:p>
        </p:txBody>
      </p:sp>
      <p:grpSp>
        <p:nvGrpSpPr>
          <p:cNvPr id="26" name="Nhóm 25">
            <a:extLst>
              <a:ext uri="{FF2B5EF4-FFF2-40B4-BE49-F238E27FC236}">
                <a16:creationId xmlns:a16="http://schemas.microsoft.com/office/drawing/2014/main" id="{3AB8A5A7-40CF-4E1B-8DDE-A154F0C8AEDB}"/>
              </a:ext>
            </a:extLst>
          </p:cNvPr>
          <p:cNvGrpSpPr/>
          <p:nvPr/>
        </p:nvGrpSpPr>
        <p:grpSpPr>
          <a:xfrm>
            <a:off x="3508304" y="7166920"/>
            <a:ext cx="5178491" cy="691978"/>
            <a:chOff x="3508304" y="5943600"/>
            <a:chExt cx="5178491" cy="691978"/>
          </a:xfrm>
        </p:grpSpPr>
        <p:sp>
          <p:nvSpPr>
            <p:cNvPr id="27" name="Hình chữ nhật: Góc Tròn 26">
              <a:extLst>
                <a:ext uri="{FF2B5EF4-FFF2-40B4-BE49-F238E27FC236}">
                  <a16:creationId xmlns:a16="http://schemas.microsoft.com/office/drawing/2014/main" id="{DF6ECAA3-BB42-4B34-8703-B89E289D2008}"/>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pic>
          <p:nvPicPr>
            <p:cNvPr id="28" name="Hình ảnh 27">
              <a:extLst>
                <a:ext uri="{FF2B5EF4-FFF2-40B4-BE49-F238E27FC236}">
                  <a16:creationId xmlns:a16="http://schemas.microsoft.com/office/drawing/2014/main" id="{E11E8614-523F-4962-AE6F-AFDFA6388F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29" name="Picture 8">
              <a:extLst>
                <a:ext uri="{FF2B5EF4-FFF2-40B4-BE49-F238E27FC236}">
                  <a16:creationId xmlns:a16="http://schemas.microsoft.com/office/drawing/2014/main" id="{5EE59554-3143-4EB0-B72A-A5BA6DAB69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Tech Tip: How to Pin a Note (and More) in macOS Big Sur">
              <a:extLst>
                <a:ext uri="{FF2B5EF4-FFF2-40B4-BE49-F238E27FC236}">
                  <a16:creationId xmlns:a16="http://schemas.microsoft.com/office/drawing/2014/main" id="{8495C1E1-C66D-498B-9207-C2D747DE73C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15" descr="Icon&#10;&#10;Description automatically generated">
              <a:extLst>
                <a:ext uri="{FF2B5EF4-FFF2-40B4-BE49-F238E27FC236}">
                  <a16:creationId xmlns:a16="http://schemas.microsoft.com/office/drawing/2014/main" id="{A1EE0C30-5EF1-4C09-B15D-72CC729ECF7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2" name="Hình ảnh 31">
              <a:extLst>
                <a:ext uri="{FF2B5EF4-FFF2-40B4-BE49-F238E27FC236}">
                  <a16:creationId xmlns:a16="http://schemas.microsoft.com/office/drawing/2014/main" id="{DD2CC5D9-4364-4297-8383-69A9E5E74C68}"/>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3" name="Picture 5">
              <a:extLst>
                <a:ext uri="{FF2B5EF4-FFF2-40B4-BE49-F238E27FC236}">
                  <a16:creationId xmlns:a16="http://schemas.microsoft.com/office/drawing/2014/main" id="{36CEDA80-925E-47E8-AEFC-FF6383E4E1F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4" name="Picture 2" descr="Free Powerpoint Icon of Flat style - Available in SVG, PNG, EPS, AI &amp; Icon  fonts">
              <a:extLst>
                <a:ext uri="{FF2B5EF4-FFF2-40B4-BE49-F238E27FC236}">
                  <a16:creationId xmlns:a16="http://schemas.microsoft.com/office/drawing/2014/main" id="{F8B53730-EB36-4E4E-95ED-3D88A1968A3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pic>
        <p:nvPicPr>
          <p:cNvPr id="35" name="Picture 2">
            <a:extLst>
              <a:ext uri="{FF2B5EF4-FFF2-40B4-BE49-F238E27FC236}">
                <a16:creationId xmlns:a16="http://schemas.microsoft.com/office/drawing/2014/main" id="{9DB93F10-E027-4A0D-9306-8566DAE6B8E0}"/>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b="97305"/>
          <a:stretch/>
        </p:blipFill>
        <p:spPr bwMode="auto">
          <a:xfrm>
            <a:off x="-20" y="-247132"/>
            <a:ext cx="12192000" cy="20536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Rounded Corners 3">
            <a:extLst>
              <a:ext uri="{FF2B5EF4-FFF2-40B4-BE49-F238E27FC236}">
                <a16:creationId xmlns:a16="http://schemas.microsoft.com/office/drawing/2014/main" id="{8C958B71-ED19-4FB6-9223-C9132CD53BAE}"/>
              </a:ext>
            </a:extLst>
          </p:cNvPr>
          <p:cNvSpPr/>
          <p:nvPr/>
        </p:nvSpPr>
        <p:spPr>
          <a:xfrm>
            <a:off x="143932" y="8555390"/>
            <a:ext cx="3149599" cy="1498602"/>
          </a:xfrm>
          <a:prstGeom prst="roundRect">
            <a:avLst>
              <a:gd name="adj" fmla="val 1338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40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7" name="Rectangle: Rounded Corners 5">
            <a:extLst>
              <a:ext uri="{FF2B5EF4-FFF2-40B4-BE49-F238E27FC236}">
                <a16:creationId xmlns:a16="http://schemas.microsoft.com/office/drawing/2014/main" id="{91B1DEC4-57B6-4B24-ABB0-3E5D1D4064E9}"/>
              </a:ext>
            </a:extLst>
          </p:cNvPr>
          <p:cNvSpPr/>
          <p:nvPr/>
        </p:nvSpPr>
        <p:spPr>
          <a:xfrm>
            <a:off x="143934" y="11473929"/>
            <a:ext cx="3149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000">
                <a:solidFill>
                  <a:schemeClr val="bg1">
                    <a:lumMod val="65000"/>
                  </a:schemeClr>
                </a:solidFill>
                <a:latin typeface="Times New Roman" panose="02020603050405020304" pitchFamily="18" charset="0"/>
                <a:cs typeface="Times New Roman" panose="02020603050405020304" pitchFamily="18" charset="0"/>
              </a:rPr>
              <a:t> Chèn hình ảnh</a:t>
            </a:r>
            <a:endParaRPr lang="en-MY" sz="40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38" name="Rectangle: Rounded Corners 6">
            <a:extLst>
              <a:ext uri="{FF2B5EF4-FFF2-40B4-BE49-F238E27FC236}">
                <a16:creationId xmlns:a16="http://schemas.microsoft.com/office/drawing/2014/main" id="{3CF74415-1267-4A61-8799-D893BDBF4E21}"/>
              </a:ext>
            </a:extLst>
          </p:cNvPr>
          <p:cNvSpPr/>
          <p:nvPr/>
        </p:nvSpPr>
        <p:spPr>
          <a:xfrm>
            <a:off x="143934" y="15177249"/>
            <a:ext cx="1498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Times New Roman" panose="02020603050405020304" pitchFamily="18" charset="0"/>
                <a:cs typeface="Times New Roman" panose="02020603050405020304" pitchFamily="18" charset="0"/>
              </a:rPr>
              <a:t>Chèn hình ảnh</a:t>
            </a:r>
            <a:endParaRPr lang="en-MY" dirty="0">
              <a:solidFill>
                <a:schemeClr val="bg1"/>
              </a:solidFill>
              <a:latin typeface="Times New Roman" panose="02020603050405020304" pitchFamily="18" charset="0"/>
              <a:cs typeface="Times New Roman" panose="02020603050405020304" pitchFamily="18" charset="0"/>
            </a:endParaRPr>
          </a:p>
        </p:txBody>
      </p:sp>
      <p:sp>
        <p:nvSpPr>
          <p:cNvPr id="39" name="Rectangle: Rounded Corners 7">
            <a:extLst>
              <a:ext uri="{FF2B5EF4-FFF2-40B4-BE49-F238E27FC236}">
                <a16:creationId xmlns:a16="http://schemas.microsoft.com/office/drawing/2014/main" id="{BA0789E7-6795-4F54-9826-AB2A8A1AB167}"/>
              </a:ext>
            </a:extLst>
          </p:cNvPr>
          <p:cNvSpPr/>
          <p:nvPr/>
        </p:nvSpPr>
        <p:spPr>
          <a:xfrm>
            <a:off x="1794933" y="17691849"/>
            <a:ext cx="1498598" cy="1524003"/>
          </a:xfrm>
          <a:prstGeom prst="roundRect">
            <a:avLst>
              <a:gd name="adj" fmla="val 13389"/>
            </a:avLst>
          </a:prstGeom>
          <a:solidFill>
            <a:schemeClr val="tx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Times New Roman" panose="02020603050405020304" pitchFamily="18" charset="0"/>
                <a:cs typeface="Times New Roman" panose="02020603050405020304" pitchFamily="18" charset="0"/>
              </a:rPr>
              <a:t>Chèn hình ảnh</a:t>
            </a:r>
            <a:endParaRPr lang="en-MY" dirty="0">
              <a:solidFill>
                <a:schemeClr val="bg1"/>
              </a:solidFill>
              <a:latin typeface="Times New Roman" panose="02020603050405020304" pitchFamily="18" charset="0"/>
              <a:cs typeface="Times New Roman" panose="02020603050405020304" pitchFamily="18" charset="0"/>
            </a:endParaRPr>
          </a:p>
        </p:txBody>
      </p:sp>
      <p:sp>
        <p:nvSpPr>
          <p:cNvPr id="40" name="Rectangle: Rounded Corners 10">
            <a:extLst>
              <a:ext uri="{FF2B5EF4-FFF2-40B4-BE49-F238E27FC236}">
                <a16:creationId xmlns:a16="http://schemas.microsoft.com/office/drawing/2014/main" id="{E7037153-4A6A-42FA-A417-5E6F8C533FFD}"/>
              </a:ext>
            </a:extLst>
          </p:cNvPr>
          <p:cNvSpPr/>
          <p:nvPr/>
        </p:nvSpPr>
        <p:spPr>
          <a:xfrm>
            <a:off x="143932" y="6959503"/>
            <a:ext cx="3149599" cy="533397"/>
          </a:xfrm>
          <a:prstGeom prst="roundRect">
            <a:avLst>
              <a:gd name="adj" fmla="val 2588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tx1">
                    <a:lumMod val="65000"/>
                    <a:lumOff val="35000"/>
                  </a:schemeClr>
                </a:solidFill>
                <a:latin typeface="Times New Roman" panose="02020603050405020304" pitchFamily="18" charset="0"/>
                <a:cs typeface="Times New Roman" panose="02020603050405020304" pitchFamily="18" charset="0"/>
              </a:rPr>
              <a:t>Chủ đề môn học</a:t>
            </a:r>
            <a:endParaRPr lang="en-MY"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pSp>
        <p:nvGrpSpPr>
          <p:cNvPr id="2" name="Nhóm 8">
            <a:extLst>
              <a:ext uri="{FF2B5EF4-FFF2-40B4-BE49-F238E27FC236}">
                <a16:creationId xmlns:a16="http://schemas.microsoft.com/office/drawing/2014/main" id="{B5FA2BAE-55BF-AD6C-C667-C2393ABAD510}"/>
              </a:ext>
            </a:extLst>
          </p:cNvPr>
          <p:cNvGrpSpPr/>
          <p:nvPr/>
        </p:nvGrpSpPr>
        <p:grpSpPr>
          <a:xfrm>
            <a:off x="156945" y="4434571"/>
            <a:ext cx="2339789" cy="1367118"/>
            <a:chOff x="4926105" y="2456328"/>
            <a:chExt cx="2339789" cy="1367118"/>
          </a:xfrm>
        </p:grpSpPr>
        <p:sp>
          <p:nvSpPr>
            <p:cNvPr id="3" name="Hình Bầu dục 10">
              <a:extLst>
                <a:ext uri="{FF2B5EF4-FFF2-40B4-BE49-F238E27FC236}">
                  <a16:creationId xmlns:a16="http://schemas.microsoft.com/office/drawing/2014/main" id="{426EA73C-561A-B4B4-4580-C484EBEEED35}"/>
                </a:ext>
              </a:extLst>
            </p:cNvPr>
            <p:cNvSpPr/>
            <p:nvPr/>
          </p:nvSpPr>
          <p:spPr>
            <a:xfrm>
              <a:off x="5583488" y="2456328"/>
              <a:ext cx="1013012" cy="972671"/>
            </a:xfrm>
            <a:prstGeom prst="ellipse">
              <a:avLst/>
            </a:prstGeom>
            <a:blipFill dpi="0" rotWithShape="1">
              <a:blip r:embed="rId3">
                <a:extLst>
                  <a:ext uri="{28A0092B-C50C-407E-A947-70E740481C1C}">
                    <a14:useLocalDpi xmlns:a14="http://schemas.microsoft.com/office/drawing/2010/main" val="0"/>
                  </a:ext>
                </a:extLst>
              </a:blip>
              <a:srcRect/>
              <a:stretch>
                <a:fillRect t="-2074" b="-207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4" name="Hộp Văn bản 11">
              <a:extLst>
                <a:ext uri="{FF2B5EF4-FFF2-40B4-BE49-F238E27FC236}">
                  <a16:creationId xmlns:a16="http://schemas.microsoft.com/office/drawing/2014/main" id="{1F25C677-8338-E04E-6683-B94B2BB582E5}"/>
                </a:ext>
              </a:extLst>
            </p:cNvPr>
            <p:cNvSpPr txBox="1"/>
            <p:nvPr/>
          </p:nvSpPr>
          <p:spPr>
            <a:xfrm>
              <a:off x="4926105" y="3442446"/>
              <a:ext cx="2339789" cy="381000"/>
            </a:xfrm>
            <a:prstGeom prst="rect">
              <a:avLst/>
            </a:prstGeom>
            <a:noFill/>
          </p:spPr>
          <p:txBody>
            <a:bodyPr wrap="square" rtlCol="0">
              <a:spAutoFit/>
            </a:bodyPr>
            <a:lstStyle/>
            <a:p>
              <a:pPr algn="ctr"/>
              <a:r>
                <a:rPr lang="en-US">
                  <a:solidFill>
                    <a:schemeClr val="bg1"/>
                  </a:solidFill>
                  <a:latin typeface="Times New Roman" panose="02020603050405020304" pitchFamily="18" charset="0"/>
                  <a:cs typeface="Times New Roman" panose="02020603050405020304" pitchFamily="18" charset="0"/>
                </a:rPr>
                <a:t>Họ và tên</a:t>
              </a:r>
              <a:endParaRPr lang="vi-VN">
                <a:solidFill>
                  <a:schemeClr val="bg1"/>
                </a:solidFill>
                <a:latin typeface="Times New Roman" panose="02020603050405020304" pitchFamily="18" charset="0"/>
                <a:cs typeface="Times New Roman" panose="02020603050405020304" pitchFamily="18" charset="0"/>
              </a:endParaRPr>
            </a:p>
          </p:txBody>
        </p:sp>
      </p:grpSp>
      <p:grpSp>
        <p:nvGrpSpPr>
          <p:cNvPr id="10" name="Nhóm 18">
            <a:extLst>
              <a:ext uri="{FF2B5EF4-FFF2-40B4-BE49-F238E27FC236}">
                <a16:creationId xmlns:a16="http://schemas.microsoft.com/office/drawing/2014/main" id="{E5C50280-3249-1DCF-6094-2F7BBB130700}"/>
              </a:ext>
            </a:extLst>
          </p:cNvPr>
          <p:cNvGrpSpPr/>
          <p:nvPr/>
        </p:nvGrpSpPr>
        <p:grpSpPr>
          <a:xfrm>
            <a:off x="9637840" y="4526722"/>
            <a:ext cx="2339789" cy="1367118"/>
            <a:chOff x="4926105" y="2456328"/>
            <a:chExt cx="2339789" cy="1367118"/>
          </a:xfrm>
        </p:grpSpPr>
        <p:sp>
          <p:nvSpPr>
            <p:cNvPr id="41" name="Hình Bầu dục 19">
              <a:extLst>
                <a:ext uri="{FF2B5EF4-FFF2-40B4-BE49-F238E27FC236}">
                  <a16:creationId xmlns:a16="http://schemas.microsoft.com/office/drawing/2014/main" id="{D6120744-465E-3852-89A1-E0283CDBA411}"/>
                </a:ext>
              </a:extLst>
            </p:cNvPr>
            <p:cNvSpPr/>
            <p:nvPr/>
          </p:nvSpPr>
          <p:spPr>
            <a:xfrm>
              <a:off x="5583488" y="2456328"/>
              <a:ext cx="1013012" cy="972671"/>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42" name="Hộp Văn bản 20">
              <a:extLst>
                <a:ext uri="{FF2B5EF4-FFF2-40B4-BE49-F238E27FC236}">
                  <a16:creationId xmlns:a16="http://schemas.microsoft.com/office/drawing/2014/main" id="{4B150109-E36E-95D6-C2F7-772C4A6D0587}"/>
                </a:ext>
              </a:extLst>
            </p:cNvPr>
            <p:cNvSpPr txBox="1"/>
            <p:nvPr/>
          </p:nvSpPr>
          <p:spPr>
            <a:xfrm>
              <a:off x="4926105" y="3442446"/>
              <a:ext cx="2339789" cy="381000"/>
            </a:xfrm>
            <a:prstGeom prst="rect">
              <a:avLst/>
            </a:prstGeom>
            <a:noFill/>
            <a:ln>
              <a:noFill/>
            </a:ln>
          </p:spPr>
          <p:txBody>
            <a:bodyPr wrap="square" rtlCol="0">
              <a:spAutoFit/>
            </a:bodyPr>
            <a:lstStyle/>
            <a:p>
              <a:pPr algn="ctr"/>
              <a:r>
                <a:rPr lang="en-US">
                  <a:solidFill>
                    <a:schemeClr val="bg1"/>
                  </a:solidFill>
                  <a:latin typeface="Times New Roman" panose="02020603050405020304" pitchFamily="18" charset="0"/>
                  <a:cs typeface="Times New Roman" panose="02020603050405020304" pitchFamily="18" charset="0"/>
                </a:rPr>
                <a:t>Họ và tên</a:t>
              </a:r>
              <a:endParaRPr lang="vi-VN">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25730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594360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Nhóm 2">
            <a:extLst>
              <a:ext uri="{FF2B5EF4-FFF2-40B4-BE49-F238E27FC236}">
                <a16:creationId xmlns:a16="http://schemas.microsoft.com/office/drawing/2014/main" id="{985D4165-3296-4536-8110-85D45DEAD294}"/>
              </a:ext>
            </a:extLst>
          </p:cNvPr>
          <p:cNvGrpSpPr/>
          <p:nvPr/>
        </p:nvGrpSpPr>
        <p:grpSpPr>
          <a:xfrm>
            <a:off x="421342" y="420206"/>
            <a:ext cx="11551202" cy="5444069"/>
            <a:chOff x="421342" y="420206"/>
            <a:chExt cx="11551202" cy="5444069"/>
          </a:xfrm>
        </p:grpSpPr>
        <p:sp>
          <p:nvSpPr>
            <p:cNvPr id="49" name="Rectangle: Rounded Corners 12">
              <a:extLst>
                <a:ext uri="{FF2B5EF4-FFF2-40B4-BE49-F238E27FC236}">
                  <a16:creationId xmlns:a16="http://schemas.microsoft.com/office/drawing/2014/main" id="{B615B7B0-66FD-4A04-B396-17D586B2F193}"/>
                </a:ext>
              </a:extLst>
            </p:cNvPr>
            <p:cNvSpPr/>
            <p:nvPr/>
          </p:nvSpPr>
          <p:spPr>
            <a:xfrm>
              <a:off x="421342" y="420206"/>
              <a:ext cx="11551202"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50" name="Picture 4">
              <a:extLst>
                <a:ext uri="{FF2B5EF4-FFF2-40B4-BE49-F238E27FC236}">
                  <a16:creationId xmlns:a16="http://schemas.microsoft.com/office/drawing/2014/main" id="{191AF29D-A648-4BF9-958D-49BEF2F39838}"/>
                </a:ext>
              </a:extLst>
            </p:cNvPr>
            <p:cNvPicPr>
              <a:picLocks noChangeAspect="1"/>
            </p:cNvPicPr>
            <p:nvPr/>
          </p:nvPicPr>
          <p:blipFill rotWithShape="1">
            <a:blip r:embed="rId12"/>
            <a:srcRect t="7629" r="3442" b="22821"/>
            <a:stretch/>
          </p:blipFill>
          <p:spPr>
            <a:xfrm>
              <a:off x="421342" y="520417"/>
              <a:ext cx="1146775" cy="4357539"/>
            </a:xfrm>
            <a:prstGeom prst="roundRect">
              <a:avLst/>
            </a:prstGeom>
          </p:spPr>
        </p:pic>
        <p:sp>
          <p:nvSpPr>
            <p:cNvPr id="2" name="Hình chữ nhật: Góc Trên Tròn 1">
              <a:extLst>
                <a:ext uri="{FF2B5EF4-FFF2-40B4-BE49-F238E27FC236}">
                  <a16:creationId xmlns:a16="http://schemas.microsoft.com/office/drawing/2014/main" id="{9AF9A4C7-0F70-4301-87C3-F713672E4D3C}"/>
                </a:ext>
              </a:extLst>
            </p:cNvPr>
            <p:cNvSpPr/>
            <p:nvPr/>
          </p:nvSpPr>
          <p:spPr>
            <a:xfrm>
              <a:off x="421342" y="422519"/>
              <a:ext cx="11551202" cy="264546"/>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28" name="Oval 24">
              <a:extLst>
                <a:ext uri="{FF2B5EF4-FFF2-40B4-BE49-F238E27FC236}">
                  <a16:creationId xmlns:a16="http://schemas.microsoft.com/office/drawing/2014/main" id="{4C15DF26-B68E-4DB3-AA64-0442FC3C8B2A}"/>
                </a:ext>
              </a:extLst>
            </p:cNvPr>
            <p:cNvSpPr/>
            <p:nvPr/>
          </p:nvSpPr>
          <p:spPr>
            <a:xfrm>
              <a:off x="522507" y="509603"/>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1" name="Oval 25">
              <a:extLst>
                <a:ext uri="{FF2B5EF4-FFF2-40B4-BE49-F238E27FC236}">
                  <a16:creationId xmlns:a16="http://schemas.microsoft.com/office/drawing/2014/main" id="{19FB0B97-C11D-483A-8AB4-4B8AF7914712}"/>
                </a:ext>
              </a:extLst>
            </p:cNvPr>
            <p:cNvSpPr/>
            <p:nvPr/>
          </p:nvSpPr>
          <p:spPr>
            <a:xfrm>
              <a:off x="723590" y="509603"/>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2" name="Oval 26">
              <a:extLst>
                <a:ext uri="{FF2B5EF4-FFF2-40B4-BE49-F238E27FC236}">
                  <a16:creationId xmlns:a16="http://schemas.microsoft.com/office/drawing/2014/main" id="{D75D2E24-FA72-43EC-BFDD-900CE6C96D0E}"/>
                </a:ext>
              </a:extLst>
            </p:cNvPr>
            <p:cNvSpPr/>
            <p:nvPr/>
          </p:nvSpPr>
          <p:spPr>
            <a:xfrm>
              <a:off x="936051" y="509603"/>
              <a:ext cx="114300"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5" name="Rectangle: Rounded Corners 30">
              <a:extLst>
                <a:ext uri="{FF2B5EF4-FFF2-40B4-BE49-F238E27FC236}">
                  <a16:creationId xmlns:a16="http://schemas.microsoft.com/office/drawing/2014/main" id="{B21F45A3-387B-42CC-8DD8-D01AF2A61DFD}"/>
                </a:ext>
              </a:extLst>
            </p:cNvPr>
            <p:cNvSpPr/>
            <p:nvPr/>
          </p:nvSpPr>
          <p:spPr>
            <a:xfrm>
              <a:off x="1105231" y="441613"/>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45" name="Rectangle: Rounded Corners 31">
              <a:extLst>
                <a:ext uri="{FF2B5EF4-FFF2-40B4-BE49-F238E27FC236}">
                  <a16:creationId xmlns:a16="http://schemas.microsoft.com/office/drawing/2014/main" id="{C7A7356B-35F1-49BF-B840-AE55399B9244}"/>
                </a:ext>
              </a:extLst>
            </p:cNvPr>
            <p:cNvSpPr/>
            <p:nvPr/>
          </p:nvSpPr>
          <p:spPr>
            <a:xfrm>
              <a:off x="1382778" y="441612"/>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lumMod val="75000"/>
                    </a:schemeClr>
                  </a:solidFill>
                  <a:latin typeface="+mj-lt"/>
                </a:rPr>
                <a:t>&gt;</a:t>
              </a:r>
            </a:p>
          </p:txBody>
        </p:sp>
        <p:sp>
          <p:nvSpPr>
            <p:cNvPr id="46" name="Rectangle: Rounded Corners 50">
              <a:extLst>
                <a:ext uri="{FF2B5EF4-FFF2-40B4-BE49-F238E27FC236}">
                  <a16:creationId xmlns:a16="http://schemas.microsoft.com/office/drawing/2014/main" id="{D1D7DEA7-AEC6-4CA6-929B-4F202BD3538E}"/>
                </a:ext>
              </a:extLst>
            </p:cNvPr>
            <p:cNvSpPr/>
            <p:nvPr/>
          </p:nvSpPr>
          <p:spPr>
            <a:xfrm>
              <a:off x="1696838" y="438816"/>
              <a:ext cx="379943"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47" name="Picture 49">
              <a:extLst>
                <a:ext uri="{FF2B5EF4-FFF2-40B4-BE49-F238E27FC236}">
                  <a16:creationId xmlns:a16="http://schemas.microsoft.com/office/drawing/2014/main" id="{84507428-699B-46EE-9CD1-CDA2A79D11E2}"/>
                </a:ext>
              </a:extLst>
            </p:cNvPr>
            <p:cNvPicPr>
              <a:picLocks noChangeAspect="1"/>
            </p:cNvPicPr>
            <p:nvPr/>
          </p:nvPicPr>
          <p:blipFill>
            <a:blip r:embed="rId13"/>
            <a:stretch>
              <a:fillRect/>
            </a:stretch>
          </p:blipFill>
          <p:spPr>
            <a:xfrm>
              <a:off x="1818425" y="470636"/>
              <a:ext cx="155960" cy="129414"/>
            </a:xfrm>
            <a:prstGeom prst="rect">
              <a:avLst/>
            </a:prstGeom>
          </p:spPr>
        </p:pic>
        <p:sp>
          <p:nvSpPr>
            <p:cNvPr id="48" name="TextBox 51">
              <a:extLst>
                <a:ext uri="{FF2B5EF4-FFF2-40B4-BE49-F238E27FC236}">
                  <a16:creationId xmlns:a16="http://schemas.microsoft.com/office/drawing/2014/main" id="{69C3B7F7-4B27-4633-A0CD-57054DD8694A}"/>
                </a:ext>
              </a:extLst>
            </p:cNvPr>
            <p:cNvSpPr txBox="1"/>
            <p:nvPr/>
          </p:nvSpPr>
          <p:spPr>
            <a:xfrm>
              <a:off x="5736878" y="440844"/>
              <a:ext cx="748923" cy="246221"/>
            </a:xfrm>
            <a:prstGeom prst="rect">
              <a:avLst/>
            </a:prstGeom>
            <a:noFill/>
          </p:spPr>
          <p:txBody>
            <a:bodyPr wrap="none" rtlCol="0">
              <a:spAutoFit/>
            </a:bodyPr>
            <a:lstStyle/>
            <a:p>
              <a:r>
                <a:rPr lang="en-MY" sz="1000" dirty="0" err="1">
                  <a:solidFill>
                    <a:schemeClr val="tx1">
                      <a:lumMod val="65000"/>
                      <a:lumOff val="35000"/>
                    </a:schemeClr>
                  </a:solidFill>
                  <a:latin typeface="+mj-lt"/>
                  <a:cs typeface="Arial" panose="020B0604020202020204" pitchFamily="34" charset="0"/>
                </a:rPr>
                <a:t>Nội</a:t>
              </a:r>
              <a:r>
                <a:rPr lang="en-MY" sz="1000" dirty="0">
                  <a:solidFill>
                    <a:schemeClr val="tx1">
                      <a:lumMod val="65000"/>
                      <a:lumOff val="35000"/>
                    </a:schemeClr>
                  </a:solidFill>
                  <a:latin typeface="+mj-lt"/>
                  <a:cs typeface="Arial" panose="020B0604020202020204" pitchFamily="34" charset="0"/>
                </a:rPr>
                <a:t> dung 4</a:t>
              </a:r>
            </a:p>
          </p:txBody>
        </p:sp>
      </p:grpSp>
      <p:sp>
        <p:nvSpPr>
          <p:cNvPr id="52" name="Rectangle: Rounded Corners 5">
            <a:extLst>
              <a:ext uri="{FF2B5EF4-FFF2-40B4-BE49-F238E27FC236}">
                <a16:creationId xmlns:a16="http://schemas.microsoft.com/office/drawing/2014/main" id="{21519BFB-2396-488C-BD21-22C340643BE2}"/>
              </a:ext>
            </a:extLst>
          </p:cNvPr>
          <p:cNvSpPr/>
          <p:nvPr/>
        </p:nvSpPr>
        <p:spPr>
          <a:xfrm>
            <a:off x="-10188786" y="1312221"/>
            <a:ext cx="3149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000">
                <a:solidFill>
                  <a:schemeClr val="bg1">
                    <a:lumMod val="65000"/>
                  </a:schemeClr>
                </a:solidFill>
                <a:latin typeface="+mj-lt"/>
                <a:cs typeface="Arial" panose="020B0604020202020204" pitchFamily="34" charset="0"/>
              </a:rPr>
              <a:t> Chèn hình ảnh</a:t>
            </a:r>
            <a:endParaRPr lang="en-MY" sz="4000" dirty="0">
              <a:solidFill>
                <a:schemeClr val="bg1">
                  <a:lumMod val="65000"/>
                </a:schemeClr>
              </a:solidFill>
              <a:latin typeface="+mj-lt"/>
              <a:cs typeface="Arial" panose="020B0604020202020204" pitchFamily="34" charset="0"/>
            </a:endParaRPr>
          </a:p>
        </p:txBody>
      </p:sp>
      <p:sp>
        <p:nvSpPr>
          <p:cNvPr id="53" name="Rectangle: Rounded Corners 6">
            <a:extLst>
              <a:ext uri="{FF2B5EF4-FFF2-40B4-BE49-F238E27FC236}">
                <a16:creationId xmlns:a16="http://schemas.microsoft.com/office/drawing/2014/main" id="{0F99456B-D5D4-46FA-9594-6574E30147DC}"/>
              </a:ext>
            </a:extLst>
          </p:cNvPr>
          <p:cNvSpPr/>
          <p:nvPr/>
        </p:nvSpPr>
        <p:spPr>
          <a:xfrm>
            <a:off x="-13617786" y="2964974"/>
            <a:ext cx="1498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rPr>
              <a:t>Chèn hình ảnh</a:t>
            </a:r>
            <a:endParaRPr lang="en-MY" dirty="0">
              <a:solidFill>
                <a:schemeClr val="bg1"/>
              </a:solidFill>
              <a:latin typeface="+mj-lt"/>
            </a:endParaRPr>
          </a:p>
        </p:txBody>
      </p:sp>
      <p:sp>
        <p:nvSpPr>
          <p:cNvPr id="54" name="Rectangle: Rounded Corners 7">
            <a:extLst>
              <a:ext uri="{FF2B5EF4-FFF2-40B4-BE49-F238E27FC236}">
                <a16:creationId xmlns:a16="http://schemas.microsoft.com/office/drawing/2014/main" id="{F818A350-2951-42D8-9AC6-60CBDBC3D7F4}"/>
              </a:ext>
            </a:extLst>
          </p:cNvPr>
          <p:cNvSpPr/>
          <p:nvPr/>
        </p:nvSpPr>
        <p:spPr>
          <a:xfrm>
            <a:off x="-11052387" y="2954464"/>
            <a:ext cx="1498598" cy="1524003"/>
          </a:xfrm>
          <a:prstGeom prst="roundRect">
            <a:avLst>
              <a:gd name="adj" fmla="val 13389"/>
            </a:avLst>
          </a:prstGeom>
          <a:solidFill>
            <a:schemeClr val="tx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cs typeface="Arial" panose="020B0604020202020204" pitchFamily="34" charset="0"/>
              </a:rPr>
              <a:t>Chèn hình ảnh</a:t>
            </a:r>
            <a:endParaRPr lang="en-MY" dirty="0">
              <a:solidFill>
                <a:schemeClr val="bg1"/>
              </a:solidFill>
              <a:latin typeface="+mj-lt"/>
              <a:cs typeface="Arial" panose="020B0604020202020204" pitchFamily="34" charset="0"/>
            </a:endParaRPr>
          </a:p>
        </p:txBody>
      </p:sp>
      <p:sp>
        <p:nvSpPr>
          <p:cNvPr id="55" name="Rectangle: Rounded Corners 10">
            <a:extLst>
              <a:ext uri="{FF2B5EF4-FFF2-40B4-BE49-F238E27FC236}">
                <a16:creationId xmlns:a16="http://schemas.microsoft.com/office/drawing/2014/main" id="{4BCA6EF9-8AC9-420C-B5EC-13E982A36F76}"/>
              </a:ext>
            </a:extLst>
          </p:cNvPr>
          <p:cNvSpPr/>
          <p:nvPr/>
        </p:nvSpPr>
        <p:spPr>
          <a:xfrm>
            <a:off x="-6028268" y="591355"/>
            <a:ext cx="3149599" cy="533397"/>
          </a:xfrm>
          <a:prstGeom prst="roundRect">
            <a:avLst>
              <a:gd name="adj" fmla="val 2588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tx1">
                    <a:lumMod val="65000"/>
                    <a:lumOff val="35000"/>
                  </a:schemeClr>
                </a:solidFill>
                <a:latin typeface="+mj-lt"/>
                <a:cs typeface="Arial" panose="020B0604020202020204" pitchFamily="34" charset="0"/>
              </a:rPr>
              <a:t>Chủ đề môn học</a:t>
            </a:r>
            <a:endParaRPr lang="en-MY" dirty="0">
              <a:solidFill>
                <a:schemeClr val="tx1">
                  <a:lumMod val="65000"/>
                  <a:lumOff val="35000"/>
                </a:schemeClr>
              </a:solidFill>
              <a:latin typeface="+mj-lt"/>
              <a:cs typeface="Arial" panose="020B0604020202020204" pitchFamily="34" charset="0"/>
            </a:endParaRPr>
          </a:p>
        </p:txBody>
      </p:sp>
      <p:sp>
        <p:nvSpPr>
          <p:cNvPr id="56" name="Rectangle: Rounded Corners 3">
            <a:extLst>
              <a:ext uri="{FF2B5EF4-FFF2-40B4-BE49-F238E27FC236}">
                <a16:creationId xmlns:a16="http://schemas.microsoft.com/office/drawing/2014/main" id="{93CA2402-7B3C-4900-A9ED-20BCDDB0ACA1}"/>
              </a:ext>
            </a:extLst>
          </p:cNvPr>
          <p:cNvSpPr/>
          <p:nvPr/>
        </p:nvSpPr>
        <p:spPr>
          <a:xfrm>
            <a:off x="-10417387" y="4589944"/>
            <a:ext cx="3149599" cy="1498602"/>
          </a:xfrm>
          <a:prstGeom prst="roundRect">
            <a:avLst>
              <a:gd name="adj" fmla="val 764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4000" dirty="0">
              <a:solidFill>
                <a:schemeClr val="tx1">
                  <a:lumMod val="65000"/>
                  <a:lumOff val="35000"/>
                </a:schemeClr>
              </a:solidFill>
              <a:latin typeface="+mj-lt"/>
              <a:cs typeface="Arial" panose="020B0604020202020204" pitchFamily="34" charset="0"/>
            </a:endParaRPr>
          </a:p>
        </p:txBody>
      </p:sp>
      <p:sp>
        <p:nvSpPr>
          <p:cNvPr id="4" name="Hộp Văn bản 3">
            <a:extLst>
              <a:ext uri="{FF2B5EF4-FFF2-40B4-BE49-F238E27FC236}">
                <a16:creationId xmlns:a16="http://schemas.microsoft.com/office/drawing/2014/main" id="{2F52800C-0D90-4A66-9014-DD8AFAD25664}"/>
              </a:ext>
            </a:extLst>
          </p:cNvPr>
          <p:cNvSpPr txBox="1"/>
          <p:nvPr/>
        </p:nvSpPr>
        <p:spPr>
          <a:xfrm>
            <a:off x="1606615" y="2241699"/>
            <a:ext cx="10073819" cy="769441"/>
          </a:xfrm>
          <a:prstGeom prst="rect">
            <a:avLst/>
          </a:prstGeom>
          <a:noFill/>
        </p:spPr>
        <p:txBody>
          <a:bodyPr wrap="square" rtlCol="0">
            <a:spAutoFit/>
          </a:bodyPr>
          <a:lstStyle/>
          <a:p>
            <a:pPr algn="ctr"/>
            <a:r>
              <a:rPr lang="en-US" sz="4400" b="1" dirty="0" err="1">
                <a:latin typeface="+mj-lt"/>
                <a:cs typeface="Arial" panose="020B0604020202020204" pitchFamily="34" charset="0"/>
              </a:rPr>
              <a:t>Nội</a:t>
            </a:r>
            <a:r>
              <a:rPr lang="en-US" sz="4400" b="1" dirty="0">
                <a:latin typeface="+mj-lt"/>
                <a:cs typeface="Arial" panose="020B0604020202020204" pitchFamily="34" charset="0"/>
              </a:rPr>
              <a:t> dung 4: </a:t>
            </a:r>
            <a:r>
              <a:rPr lang="en-US" sz="4400" b="1" dirty="0" err="1">
                <a:latin typeface="+mj-lt"/>
                <a:cs typeface="Arial" panose="020B0604020202020204" pitchFamily="34" charset="0"/>
              </a:rPr>
              <a:t>Tưởng</a:t>
            </a:r>
            <a:r>
              <a:rPr lang="en-US" sz="4400" b="1" dirty="0">
                <a:latin typeface="+mj-lt"/>
                <a:cs typeface="Arial" panose="020B0604020202020204" pitchFamily="34" charset="0"/>
              </a:rPr>
              <a:t> </a:t>
            </a:r>
            <a:r>
              <a:rPr lang="en-US" sz="4400" b="1" dirty="0" err="1">
                <a:latin typeface="+mj-lt"/>
                <a:cs typeface="Arial" panose="020B0604020202020204" pitchFamily="34" charset="0"/>
              </a:rPr>
              <a:t>tác</a:t>
            </a:r>
            <a:r>
              <a:rPr lang="en-US" sz="4400" b="1" dirty="0">
                <a:latin typeface="+mj-lt"/>
                <a:cs typeface="Arial" panose="020B0604020202020204" pitchFamily="34" charset="0"/>
              </a:rPr>
              <a:t> </a:t>
            </a:r>
            <a:r>
              <a:rPr lang="en-US" sz="4400" b="1" dirty="0" err="1">
                <a:latin typeface="+mj-lt"/>
                <a:cs typeface="Arial" panose="020B0604020202020204" pitchFamily="34" charset="0"/>
              </a:rPr>
              <a:t>kém</a:t>
            </a:r>
            <a:r>
              <a:rPr lang="en-US" sz="4400" b="1" dirty="0">
                <a:latin typeface="+mj-lt"/>
                <a:cs typeface="Arial" panose="020B0604020202020204" pitchFamily="34" charset="0"/>
              </a:rPr>
              <a:t>, </a:t>
            </a:r>
            <a:r>
              <a:rPr lang="en-US" sz="4400" b="1" dirty="0" err="1">
                <a:latin typeface="+mj-lt"/>
                <a:cs typeface="Arial" panose="020B0604020202020204" pitchFamily="34" charset="0"/>
              </a:rPr>
              <a:t>Thiếu</a:t>
            </a:r>
            <a:r>
              <a:rPr lang="en-US" sz="4400" b="1" dirty="0">
                <a:latin typeface="+mj-lt"/>
                <a:cs typeface="Arial" panose="020B0604020202020204" pitchFamily="34" charset="0"/>
              </a:rPr>
              <a:t> </a:t>
            </a:r>
            <a:r>
              <a:rPr lang="en-US" sz="4400" b="1" dirty="0" err="1">
                <a:latin typeface="+mj-lt"/>
                <a:cs typeface="Arial" panose="020B0604020202020204" pitchFamily="34" charset="0"/>
              </a:rPr>
              <a:t>kết</a:t>
            </a:r>
            <a:r>
              <a:rPr lang="en-US" sz="4400" b="1" dirty="0">
                <a:latin typeface="+mj-lt"/>
                <a:cs typeface="Arial" panose="020B0604020202020204" pitchFamily="34" charset="0"/>
              </a:rPr>
              <a:t> </a:t>
            </a:r>
            <a:r>
              <a:rPr lang="en-US" sz="4400" b="1" dirty="0" err="1">
                <a:latin typeface="+mj-lt"/>
                <a:cs typeface="Arial" panose="020B0604020202020204" pitchFamily="34" charset="0"/>
              </a:rPr>
              <a:t>nối</a:t>
            </a:r>
            <a:r>
              <a:rPr lang="en-US" sz="4400" b="1" dirty="0">
                <a:latin typeface="+mj-lt"/>
                <a:cs typeface="Arial" panose="020B0604020202020204" pitchFamily="34" charset="0"/>
              </a:rPr>
              <a:t>.</a:t>
            </a:r>
            <a:endParaRPr lang="vi-VN" sz="4400" b="1" dirty="0">
              <a:latin typeface="+mj-lt"/>
              <a:cs typeface="Arial" panose="020B0604020202020204" pitchFamily="34" charset="0"/>
            </a:endParaRPr>
          </a:p>
        </p:txBody>
      </p:sp>
    </p:spTree>
    <p:extLst>
      <p:ext uri="{BB962C8B-B14F-4D97-AF65-F5344CB8AC3E}">
        <p14:creationId xmlns:p14="http://schemas.microsoft.com/office/powerpoint/2010/main" val="864165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594360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Nhóm 2">
            <a:extLst>
              <a:ext uri="{FF2B5EF4-FFF2-40B4-BE49-F238E27FC236}">
                <a16:creationId xmlns:a16="http://schemas.microsoft.com/office/drawing/2014/main" id="{985D4165-3296-4536-8110-85D45DEAD294}"/>
              </a:ext>
            </a:extLst>
          </p:cNvPr>
          <p:cNvGrpSpPr/>
          <p:nvPr/>
        </p:nvGrpSpPr>
        <p:grpSpPr>
          <a:xfrm>
            <a:off x="435196" y="280688"/>
            <a:ext cx="11551202" cy="5444069"/>
            <a:chOff x="421342" y="420206"/>
            <a:chExt cx="11551202" cy="5444069"/>
          </a:xfrm>
        </p:grpSpPr>
        <p:sp>
          <p:nvSpPr>
            <p:cNvPr id="49" name="Rectangle: Rounded Corners 12">
              <a:extLst>
                <a:ext uri="{FF2B5EF4-FFF2-40B4-BE49-F238E27FC236}">
                  <a16:creationId xmlns:a16="http://schemas.microsoft.com/office/drawing/2014/main" id="{B615B7B0-66FD-4A04-B396-17D586B2F193}"/>
                </a:ext>
              </a:extLst>
            </p:cNvPr>
            <p:cNvSpPr/>
            <p:nvPr/>
          </p:nvSpPr>
          <p:spPr>
            <a:xfrm>
              <a:off x="421342" y="420206"/>
              <a:ext cx="11551202"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50" name="Picture 4">
              <a:extLst>
                <a:ext uri="{FF2B5EF4-FFF2-40B4-BE49-F238E27FC236}">
                  <a16:creationId xmlns:a16="http://schemas.microsoft.com/office/drawing/2014/main" id="{191AF29D-A648-4BF9-958D-49BEF2F39838}"/>
                </a:ext>
              </a:extLst>
            </p:cNvPr>
            <p:cNvPicPr>
              <a:picLocks noChangeAspect="1"/>
            </p:cNvPicPr>
            <p:nvPr/>
          </p:nvPicPr>
          <p:blipFill rotWithShape="1">
            <a:blip r:embed="rId12"/>
            <a:srcRect t="7629" r="3442" b="22821"/>
            <a:stretch/>
          </p:blipFill>
          <p:spPr>
            <a:xfrm>
              <a:off x="421342" y="520417"/>
              <a:ext cx="1146775" cy="4357539"/>
            </a:xfrm>
            <a:prstGeom prst="roundRect">
              <a:avLst/>
            </a:prstGeom>
          </p:spPr>
        </p:pic>
        <p:sp>
          <p:nvSpPr>
            <p:cNvPr id="2" name="Hình chữ nhật: Góc Trên Tròn 1">
              <a:extLst>
                <a:ext uri="{FF2B5EF4-FFF2-40B4-BE49-F238E27FC236}">
                  <a16:creationId xmlns:a16="http://schemas.microsoft.com/office/drawing/2014/main" id="{9AF9A4C7-0F70-4301-87C3-F713672E4D3C}"/>
                </a:ext>
              </a:extLst>
            </p:cNvPr>
            <p:cNvSpPr/>
            <p:nvPr/>
          </p:nvSpPr>
          <p:spPr>
            <a:xfrm>
              <a:off x="421342" y="422519"/>
              <a:ext cx="11551202" cy="264546"/>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28" name="Oval 24">
              <a:extLst>
                <a:ext uri="{FF2B5EF4-FFF2-40B4-BE49-F238E27FC236}">
                  <a16:creationId xmlns:a16="http://schemas.microsoft.com/office/drawing/2014/main" id="{4C15DF26-B68E-4DB3-AA64-0442FC3C8B2A}"/>
                </a:ext>
              </a:extLst>
            </p:cNvPr>
            <p:cNvSpPr/>
            <p:nvPr/>
          </p:nvSpPr>
          <p:spPr>
            <a:xfrm>
              <a:off x="522507" y="509603"/>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1" name="Oval 25">
              <a:extLst>
                <a:ext uri="{FF2B5EF4-FFF2-40B4-BE49-F238E27FC236}">
                  <a16:creationId xmlns:a16="http://schemas.microsoft.com/office/drawing/2014/main" id="{19FB0B97-C11D-483A-8AB4-4B8AF7914712}"/>
                </a:ext>
              </a:extLst>
            </p:cNvPr>
            <p:cNvSpPr/>
            <p:nvPr/>
          </p:nvSpPr>
          <p:spPr>
            <a:xfrm>
              <a:off x="723590" y="509603"/>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2" name="Oval 26">
              <a:extLst>
                <a:ext uri="{FF2B5EF4-FFF2-40B4-BE49-F238E27FC236}">
                  <a16:creationId xmlns:a16="http://schemas.microsoft.com/office/drawing/2014/main" id="{D75D2E24-FA72-43EC-BFDD-900CE6C96D0E}"/>
                </a:ext>
              </a:extLst>
            </p:cNvPr>
            <p:cNvSpPr/>
            <p:nvPr/>
          </p:nvSpPr>
          <p:spPr>
            <a:xfrm>
              <a:off x="936051" y="509603"/>
              <a:ext cx="114300"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5" name="Rectangle: Rounded Corners 30">
              <a:extLst>
                <a:ext uri="{FF2B5EF4-FFF2-40B4-BE49-F238E27FC236}">
                  <a16:creationId xmlns:a16="http://schemas.microsoft.com/office/drawing/2014/main" id="{B21F45A3-387B-42CC-8DD8-D01AF2A61DFD}"/>
                </a:ext>
              </a:extLst>
            </p:cNvPr>
            <p:cNvSpPr/>
            <p:nvPr/>
          </p:nvSpPr>
          <p:spPr>
            <a:xfrm>
              <a:off x="1105231" y="441613"/>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45" name="Rectangle: Rounded Corners 31">
              <a:extLst>
                <a:ext uri="{FF2B5EF4-FFF2-40B4-BE49-F238E27FC236}">
                  <a16:creationId xmlns:a16="http://schemas.microsoft.com/office/drawing/2014/main" id="{C7A7356B-35F1-49BF-B840-AE55399B9244}"/>
                </a:ext>
              </a:extLst>
            </p:cNvPr>
            <p:cNvSpPr/>
            <p:nvPr/>
          </p:nvSpPr>
          <p:spPr>
            <a:xfrm>
              <a:off x="1382778" y="441612"/>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lumMod val="75000"/>
                    </a:schemeClr>
                  </a:solidFill>
                  <a:latin typeface="+mj-lt"/>
                </a:rPr>
                <a:t>&gt;</a:t>
              </a:r>
            </a:p>
          </p:txBody>
        </p:sp>
        <p:sp>
          <p:nvSpPr>
            <p:cNvPr id="46" name="Rectangle: Rounded Corners 50">
              <a:extLst>
                <a:ext uri="{FF2B5EF4-FFF2-40B4-BE49-F238E27FC236}">
                  <a16:creationId xmlns:a16="http://schemas.microsoft.com/office/drawing/2014/main" id="{D1D7DEA7-AEC6-4CA6-929B-4F202BD3538E}"/>
                </a:ext>
              </a:extLst>
            </p:cNvPr>
            <p:cNvSpPr/>
            <p:nvPr/>
          </p:nvSpPr>
          <p:spPr>
            <a:xfrm>
              <a:off x="1696838" y="438816"/>
              <a:ext cx="379943"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47" name="Picture 49">
              <a:extLst>
                <a:ext uri="{FF2B5EF4-FFF2-40B4-BE49-F238E27FC236}">
                  <a16:creationId xmlns:a16="http://schemas.microsoft.com/office/drawing/2014/main" id="{84507428-699B-46EE-9CD1-CDA2A79D11E2}"/>
                </a:ext>
              </a:extLst>
            </p:cNvPr>
            <p:cNvPicPr>
              <a:picLocks noChangeAspect="1"/>
            </p:cNvPicPr>
            <p:nvPr/>
          </p:nvPicPr>
          <p:blipFill>
            <a:blip r:embed="rId13"/>
            <a:stretch>
              <a:fillRect/>
            </a:stretch>
          </p:blipFill>
          <p:spPr>
            <a:xfrm>
              <a:off x="1818425" y="470636"/>
              <a:ext cx="155960" cy="129414"/>
            </a:xfrm>
            <a:prstGeom prst="rect">
              <a:avLst/>
            </a:prstGeom>
          </p:spPr>
        </p:pic>
        <p:sp>
          <p:nvSpPr>
            <p:cNvPr id="48" name="TextBox 51">
              <a:extLst>
                <a:ext uri="{FF2B5EF4-FFF2-40B4-BE49-F238E27FC236}">
                  <a16:creationId xmlns:a16="http://schemas.microsoft.com/office/drawing/2014/main" id="{69C3B7F7-4B27-4633-A0CD-57054DD8694A}"/>
                </a:ext>
              </a:extLst>
            </p:cNvPr>
            <p:cNvSpPr txBox="1"/>
            <p:nvPr/>
          </p:nvSpPr>
          <p:spPr>
            <a:xfrm>
              <a:off x="5736878" y="440844"/>
              <a:ext cx="748923" cy="246221"/>
            </a:xfrm>
            <a:prstGeom prst="rect">
              <a:avLst/>
            </a:prstGeom>
            <a:noFill/>
          </p:spPr>
          <p:txBody>
            <a:bodyPr wrap="none" rtlCol="0">
              <a:spAutoFit/>
            </a:bodyPr>
            <a:lstStyle/>
            <a:p>
              <a:r>
                <a:rPr lang="en-MY" sz="1000" dirty="0" err="1">
                  <a:solidFill>
                    <a:schemeClr val="tx1">
                      <a:lumMod val="65000"/>
                      <a:lumOff val="35000"/>
                    </a:schemeClr>
                  </a:solidFill>
                  <a:latin typeface="+mj-lt"/>
                  <a:cs typeface="Arial" panose="020B0604020202020204" pitchFamily="34" charset="0"/>
                </a:rPr>
                <a:t>Nội</a:t>
              </a:r>
              <a:r>
                <a:rPr lang="en-MY" sz="1000" dirty="0">
                  <a:solidFill>
                    <a:schemeClr val="tx1">
                      <a:lumMod val="65000"/>
                      <a:lumOff val="35000"/>
                    </a:schemeClr>
                  </a:solidFill>
                  <a:latin typeface="+mj-lt"/>
                  <a:cs typeface="Arial" panose="020B0604020202020204" pitchFamily="34" charset="0"/>
                </a:rPr>
                <a:t> dung 4</a:t>
              </a:r>
            </a:p>
          </p:txBody>
        </p:sp>
      </p:grpSp>
      <p:sp>
        <p:nvSpPr>
          <p:cNvPr id="4" name="Hộp Văn bản 3">
            <a:extLst>
              <a:ext uri="{FF2B5EF4-FFF2-40B4-BE49-F238E27FC236}">
                <a16:creationId xmlns:a16="http://schemas.microsoft.com/office/drawing/2014/main" id="{2F52800C-0D90-4A66-9014-DD8AFAD25664}"/>
              </a:ext>
            </a:extLst>
          </p:cNvPr>
          <p:cNvSpPr txBox="1"/>
          <p:nvPr/>
        </p:nvSpPr>
        <p:spPr>
          <a:xfrm>
            <a:off x="1308340" y="782654"/>
            <a:ext cx="10448464" cy="615553"/>
          </a:xfrm>
          <a:prstGeom prst="rect">
            <a:avLst/>
          </a:prstGeom>
          <a:noFill/>
        </p:spPr>
        <p:txBody>
          <a:bodyPr wrap="square" rtlCol="0">
            <a:spAutoFit/>
          </a:bodyPr>
          <a:lstStyle/>
          <a:p>
            <a:pPr algn="ctr"/>
            <a:r>
              <a:rPr lang="en-US" sz="3400" b="1" dirty="0" err="1">
                <a:latin typeface="+mj-lt"/>
                <a:cs typeface="Arial" panose="020B0604020202020204" pitchFamily="34" charset="0"/>
              </a:rPr>
              <a:t>Nội</a:t>
            </a:r>
            <a:r>
              <a:rPr lang="en-US" sz="3400" b="1" dirty="0">
                <a:latin typeface="+mj-lt"/>
                <a:cs typeface="Arial" panose="020B0604020202020204" pitchFamily="34" charset="0"/>
              </a:rPr>
              <a:t> dung 4 </a:t>
            </a:r>
            <a:r>
              <a:rPr lang="en-US" sz="3400" dirty="0">
                <a:latin typeface="+mj-lt"/>
                <a:cs typeface="Arial" panose="020B0604020202020204" pitchFamily="34" charset="0"/>
              </a:rPr>
              <a:t>: </a:t>
            </a:r>
            <a:r>
              <a:rPr lang="en-US" sz="3400" b="1" dirty="0" err="1">
                <a:latin typeface="+mj-lt"/>
                <a:cs typeface="Arial" panose="020B0604020202020204" pitchFamily="34" charset="0"/>
              </a:rPr>
              <a:t>Tương</a:t>
            </a:r>
            <a:r>
              <a:rPr lang="en-US" sz="3400" b="1" dirty="0">
                <a:latin typeface="+mj-lt"/>
                <a:cs typeface="Arial" panose="020B0604020202020204" pitchFamily="34" charset="0"/>
              </a:rPr>
              <a:t> </a:t>
            </a:r>
            <a:r>
              <a:rPr lang="en-US" sz="3400" b="1" dirty="0" err="1">
                <a:latin typeface="+mj-lt"/>
                <a:cs typeface="Arial" panose="020B0604020202020204" pitchFamily="34" charset="0"/>
              </a:rPr>
              <a:t>tác</a:t>
            </a:r>
            <a:r>
              <a:rPr lang="en-US" sz="3400" b="1" dirty="0">
                <a:latin typeface="+mj-lt"/>
                <a:cs typeface="Arial" panose="020B0604020202020204" pitchFamily="34" charset="0"/>
              </a:rPr>
              <a:t> </a:t>
            </a:r>
            <a:r>
              <a:rPr lang="en-US" sz="3400" b="1" dirty="0" err="1">
                <a:latin typeface="+mj-lt"/>
                <a:cs typeface="Arial" panose="020B0604020202020204" pitchFamily="34" charset="0"/>
              </a:rPr>
              <a:t>kém</a:t>
            </a:r>
            <a:r>
              <a:rPr lang="en-US" sz="3400" b="1" dirty="0">
                <a:latin typeface="+mj-lt"/>
                <a:cs typeface="Arial" panose="020B0604020202020204" pitchFamily="34" charset="0"/>
              </a:rPr>
              <a:t>, </a:t>
            </a:r>
            <a:r>
              <a:rPr lang="en-US" sz="3400" b="1" dirty="0" err="1">
                <a:latin typeface="+mj-lt"/>
                <a:cs typeface="Arial" panose="020B0604020202020204" pitchFamily="34" charset="0"/>
              </a:rPr>
              <a:t>Thiếu</a:t>
            </a:r>
            <a:r>
              <a:rPr lang="en-US" sz="3400" b="1" dirty="0">
                <a:latin typeface="+mj-lt"/>
                <a:cs typeface="Arial" panose="020B0604020202020204" pitchFamily="34" charset="0"/>
              </a:rPr>
              <a:t> </a:t>
            </a:r>
            <a:r>
              <a:rPr lang="en-US" sz="3400" b="1" dirty="0" err="1">
                <a:latin typeface="+mj-lt"/>
                <a:cs typeface="Arial" panose="020B0604020202020204" pitchFamily="34" charset="0"/>
              </a:rPr>
              <a:t>kết</a:t>
            </a:r>
            <a:r>
              <a:rPr lang="en-US" sz="3400" b="1" dirty="0">
                <a:latin typeface="+mj-lt"/>
                <a:cs typeface="Arial" panose="020B0604020202020204" pitchFamily="34" charset="0"/>
              </a:rPr>
              <a:t> </a:t>
            </a:r>
            <a:r>
              <a:rPr lang="en-US" sz="3400" b="1" dirty="0" err="1">
                <a:latin typeface="+mj-lt"/>
                <a:cs typeface="Arial" panose="020B0604020202020204" pitchFamily="34" charset="0"/>
              </a:rPr>
              <a:t>nối</a:t>
            </a:r>
            <a:endParaRPr lang="vi-VN" sz="3400" dirty="0">
              <a:latin typeface="+mj-lt"/>
              <a:cs typeface="Arial" panose="020B0604020202020204" pitchFamily="34" charset="0"/>
            </a:endParaRPr>
          </a:p>
        </p:txBody>
      </p:sp>
      <p:sp>
        <p:nvSpPr>
          <p:cNvPr id="40" name="Hộp Văn bản 39">
            <a:extLst>
              <a:ext uri="{FF2B5EF4-FFF2-40B4-BE49-F238E27FC236}">
                <a16:creationId xmlns:a16="http://schemas.microsoft.com/office/drawing/2014/main" id="{61028AB4-FC45-4AA6-A1D5-B90E28988CEA}"/>
              </a:ext>
            </a:extLst>
          </p:cNvPr>
          <p:cNvSpPr txBox="1"/>
          <p:nvPr/>
        </p:nvSpPr>
        <p:spPr>
          <a:xfrm>
            <a:off x="1659681" y="1553851"/>
            <a:ext cx="9934221" cy="3293209"/>
          </a:xfrm>
          <a:prstGeom prst="rect">
            <a:avLst/>
          </a:prstGeom>
          <a:noFill/>
        </p:spPr>
        <p:txBody>
          <a:bodyPr wrap="square" rtlCol="0">
            <a:spAutoFit/>
          </a:bodyPr>
          <a:lstStyle/>
          <a:p>
            <a:r>
              <a:rPr lang="vi-VN" sz="2800" dirty="0">
                <a:latin typeface="+mj-lt"/>
              </a:rPr>
              <a:t>Một nhóm làm việc không hiệu quả nếu các thành viên thiếu sự kết nối với nhau. Đặc biệt, trước điều kiện bắt buộc phải làm việc nhóm từ xa. Do đó, nếu môi trường làm việc có tính tương tác cao sẽ giúp các thành viên gần gũi và gắn kết hơn. Điều này sẽ giúp cho các đồng đội thấu hiểu lẫn nhau và làm việc ăn ý hơn.</a:t>
            </a:r>
          </a:p>
          <a:p>
            <a:br>
              <a:rPr lang="vi-VN" sz="2800" dirty="0">
                <a:latin typeface="+mj-lt"/>
              </a:rPr>
            </a:br>
            <a:br>
              <a:rPr lang="vi-VN" sz="2000" dirty="0">
                <a:latin typeface="+mj-lt"/>
              </a:rPr>
            </a:br>
            <a:endParaRPr lang="vi-VN" sz="2000" dirty="0">
              <a:latin typeface="+mj-lt"/>
              <a:cs typeface="Arial" panose="020B0604020202020204" pitchFamily="34" charset="0"/>
            </a:endParaRPr>
          </a:p>
        </p:txBody>
      </p:sp>
      <p:grpSp>
        <p:nvGrpSpPr>
          <p:cNvPr id="105" name="Group 56">
            <a:extLst>
              <a:ext uri="{FF2B5EF4-FFF2-40B4-BE49-F238E27FC236}">
                <a16:creationId xmlns:a16="http://schemas.microsoft.com/office/drawing/2014/main" id="{8ABADE61-EC52-4507-A166-820961F5924F}"/>
              </a:ext>
            </a:extLst>
          </p:cNvPr>
          <p:cNvGrpSpPr/>
          <p:nvPr/>
        </p:nvGrpSpPr>
        <p:grpSpPr>
          <a:xfrm>
            <a:off x="12631028" y="261921"/>
            <a:ext cx="11907520" cy="6360160"/>
            <a:chOff x="121920" y="213360"/>
            <a:chExt cx="11907520" cy="6360160"/>
          </a:xfrm>
        </p:grpSpPr>
        <p:grpSp>
          <p:nvGrpSpPr>
            <p:cNvPr id="106" name="Group 4">
              <a:extLst>
                <a:ext uri="{FF2B5EF4-FFF2-40B4-BE49-F238E27FC236}">
                  <a16:creationId xmlns:a16="http://schemas.microsoft.com/office/drawing/2014/main" id="{ADBB8FAE-997F-444A-A402-3725D8F329AC}"/>
                </a:ext>
              </a:extLst>
            </p:cNvPr>
            <p:cNvGrpSpPr/>
            <p:nvPr/>
          </p:nvGrpSpPr>
          <p:grpSpPr>
            <a:xfrm>
              <a:off x="121920" y="213360"/>
              <a:ext cx="11907520" cy="6360160"/>
              <a:chOff x="3484828" y="706900"/>
              <a:chExt cx="8419306" cy="5444134"/>
            </a:xfrm>
          </p:grpSpPr>
          <p:grpSp>
            <p:nvGrpSpPr>
              <p:cNvPr id="118" name="Group 7">
                <a:extLst>
                  <a:ext uri="{FF2B5EF4-FFF2-40B4-BE49-F238E27FC236}">
                    <a16:creationId xmlns:a16="http://schemas.microsoft.com/office/drawing/2014/main" id="{288D9549-A805-4E93-A661-1B8F2BE22ACD}"/>
                  </a:ext>
                </a:extLst>
              </p:cNvPr>
              <p:cNvGrpSpPr/>
              <p:nvPr/>
            </p:nvGrpSpPr>
            <p:grpSpPr>
              <a:xfrm>
                <a:off x="3484829" y="706965"/>
                <a:ext cx="8419305" cy="5444069"/>
                <a:chOff x="3484829" y="706965"/>
                <a:chExt cx="8419305" cy="5444069"/>
              </a:xfrm>
            </p:grpSpPr>
            <p:sp>
              <p:nvSpPr>
                <p:cNvPr id="129" name="Rectangle: Rounded Corners 18">
                  <a:extLst>
                    <a:ext uri="{FF2B5EF4-FFF2-40B4-BE49-F238E27FC236}">
                      <a16:creationId xmlns:a16="http://schemas.microsoft.com/office/drawing/2014/main" id="{C6ED95D9-CD8D-4C84-98BA-7C2A492E7286}"/>
                    </a:ext>
                  </a:extLst>
                </p:cNvPr>
                <p:cNvSpPr/>
                <p:nvPr/>
              </p:nvSpPr>
              <p:spPr>
                <a:xfrm>
                  <a:off x="3488267"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130" name="Picture 19">
                  <a:extLst>
                    <a:ext uri="{FF2B5EF4-FFF2-40B4-BE49-F238E27FC236}">
                      <a16:creationId xmlns:a16="http://schemas.microsoft.com/office/drawing/2014/main" id="{38CAE5BF-D4FF-43E6-B877-35C3323AC95B}"/>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119" name="Group 8">
                <a:extLst>
                  <a:ext uri="{FF2B5EF4-FFF2-40B4-BE49-F238E27FC236}">
                    <a16:creationId xmlns:a16="http://schemas.microsoft.com/office/drawing/2014/main" id="{A35F9048-1CA2-47DC-9402-D87D46B84541}"/>
                  </a:ext>
                </a:extLst>
              </p:cNvPr>
              <p:cNvGrpSpPr/>
              <p:nvPr/>
            </p:nvGrpSpPr>
            <p:grpSpPr>
              <a:xfrm>
                <a:off x="3484828" y="706900"/>
                <a:ext cx="8419306" cy="287153"/>
                <a:chOff x="3484828" y="706900"/>
                <a:chExt cx="8419306" cy="287153"/>
              </a:xfrm>
            </p:grpSpPr>
            <p:pic>
              <p:nvPicPr>
                <p:cNvPr id="120" name="Picture 9">
                  <a:extLst>
                    <a:ext uri="{FF2B5EF4-FFF2-40B4-BE49-F238E27FC236}">
                      <a16:creationId xmlns:a16="http://schemas.microsoft.com/office/drawing/2014/main" id="{8C8E2A9F-E525-4B53-9E32-085D1FEB047D}"/>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121" name="Oval 10">
                  <a:extLst>
                    <a:ext uri="{FF2B5EF4-FFF2-40B4-BE49-F238E27FC236}">
                      <a16:creationId xmlns:a16="http://schemas.microsoft.com/office/drawing/2014/main" id="{CB326AA0-08DA-450B-9B59-9F0334FBE34C}"/>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122" name="Oval 11">
                  <a:extLst>
                    <a:ext uri="{FF2B5EF4-FFF2-40B4-BE49-F238E27FC236}">
                      <a16:creationId xmlns:a16="http://schemas.microsoft.com/office/drawing/2014/main" id="{B12D3F83-705B-4790-B11B-21B70B79A9A2}"/>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123" name="Oval 12">
                  <a:extLst>
                    <a:ext uri="{FF2B5EF4-FFF2-40B4-BE49-F238E27FC236}">
                      <a16:creationId xmlns:a16="http://schemas.microsoft.com/office/drawing/2014/main" id="{C692CCEA-1ACB-4BF2-B79C-141923362BDC}"/>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124" name="Rectangle: Rounded Corners 13">
                  <a:extLst>
                    <a:ext uri="{FF2B5EF4-FFF2-40B4-BE49-F238E27FC236}">
                      <a16:creationId xmlns:a16="http://schemas.microsoft.com/office/drawing/2014/main" id="{FDCEB545-85E9-49DF-B833-0C50DB3A3C84}"/>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125" name="Rectangle: Rounded Corners 14">
                  <a:extLst>
                    <a:ext uri="{FF2B5EF4-FFF2-40B4-BE49-F238E27FC236}">
                      <a16:creationId xmlns:a16="http://schemas.microsoft.com/office/drawing/2014/main" id="{D992C979-A97A-4AEA-AA9C-CA3F255B8D25}"/>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126" name="Rectangle: Rounded Corners 15">
                  <a:extLst>
                    <a:ext uri="{FF2B5EF4-FFF2-40B4-BE49-F238E27FC236}">
                      <a16:creationId xmlns:a16="http://schemas.microsoft.com/office/drawing/2014/main" id="{DC56B8EF-FA23-4B3A-98F2-02F29D7BED12}"/>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127" name="Picture 16">
                  <a:extLst>
                    <a:ext uri="{FF2B5EF4-FFF2-40B4-BE49-F238E27FC236}">
                      <a16:creationId xmlns:a16="http://schemas.microsoft.com/office/drawing/2014/main" id="{5960CF76-8D42-4B9E-831A-35DEADA33F50}"/>
                    </a:ext>
                  </a:extLst>
                </p:cNvPr>
                <p:cNvPicPr>
                  <a:picLocks noChangeAspect="1"/>
                </p:cNvPicPr>
                <p:nvPr/>
              </p:nvPicPr>
              <p:blipFill>
                <a:blip r:embed="rId13"/>
                <a:stretch>
                  <a:fillRect/>
                </a:stretch>
              </p:blipFill>
              <p:spPr>
                <a:xfrm>
                  <a:off x="4776132" y="786007"/>
                  <a:ext cx="155960" cy="129414"/>
                </a:xfrm>
                <a:prstGeom prst="rect">
                  <a:avLst/>
                </a:prstGeom>
              </p:spPr>
            </p:pic>
            <p:sp>
              <p:nvSpPr>
                <p:cNvPr id="128" name="TextBox 17">
                  <a:extLst>
                    <a:ext uri="{FF2B5EF4-FFF2-40B4-BE49-F238E27FC236}">
                      <a16:creationId xmlns:a16="http://schemas.microsoft.com/office/drawing/2014/main" id="{4E7E4959-E67C-4324-9063-6B05809D8F1F}"/>
                    </a:ext>
                  </a:extLst>
                </p:cNvPr>
                <p:cNvSpPr txBox="1"/>
                <p:nvPr/>
              </p:nvSpPr>
              <p:spPr>
                <a:xfrm>
                  <a:off x="7296738" y="730604"/>
                  <a:ext cx="690477" cy="263449"/>
                </a:xfrm>
                <a:prstGeom prst="rect">
                  <a:avLst/>
                </a:prstGeom>
                <a:noFill/>
              </p:spPr>
              <p:txBody>
                <a:bodyPr wrap="none" rtlCol="0">
                  <a:spAutoFit/>
                </a:bodyPr>
                <a:lstStyle/>
                <a:p>
                  <a:r>
                    <a:rPr lang="en-MY" sz="1400">
                      <a:solidFill>
                        <a:schemeClr val="tx1">
                          <a:lumMod val="65000"/>
                          <a:lumOff val="35000"/>
                        </a:schemeClr>
                      </a:solidFill>
                      <a:latin typeface="+mj-lt"/>
                    </a:rPr>
                    <a:t>Nội dung 2</a:t>
                  </a:r>
                  <a:endParaRPr lang="en-MY" sz="1400" dirty="0">
                    <a:solidFill>
                      <a:schemeClr val="tx1">
                        <a:lumMod val="65000"/>
                        <a:lumOff val="35000"/>
                      </a:schemeClr>
                    </a:solidFill>
                    <a:latin typeface="+mj-lt"/>
                  </a:endParaRPr>
                </a:p>
              </p:txBody>
            </p:sp>
          </p:grpSp>
        </p:grpSp>
        <p:sp>
          <p:nvSpPr>
            <p:cNvPr id="107" name="TextBox 5">
              <a:extLst>
                <a:ext uri="{FF2B5EF4-FFF2-40B4-BE49-F238E27FC236}">
                  <a16:creationId xmlns:a16="http://schemas.microsoft.com/office/drawing/2014/main" id="{55FE4056-9AF2-46CA-B41A-0C43EEA05A86}"/>
                </a:ext>
              </a:extLst>
            </p:cNvPr>
            <p:cNvSpPr txBox="1"/>
            <p:nvPr/>
          </p:nvSpPr>
          <p:spPr>
            <a:xfrm>
              <a:off x="1490372" y="617765"/>
              <a:ext cx="2651688" cy="769441"/>
            </a:xfrm>
            <a:prstGeom prst="rect">
              <a:avLst/>
            </a:prstGeom>
            <a:noFill/>
          </p:spPr>
          <p:txBody>
            <a:bodyPr wrap="none" rtlCol="0">
              <a:spAutoFit/>
            </a:bodyPr>
            <a:lstStyle/>
            <a:p>
              <a:r>
                <a:rPr lang="en-MY" sz="4400">
                  <a:latin typeface="+mj-lt"/>
                  <a:cs typeface="Arial" panose="020B0604020202020204" pitchFamily="34" charset="0"/>
                </a:rPr>
                <a:t>Nội dung 2</a:t>
              </a:r>
              <a:endParaRPr lang="en-MY" sz="4400" dirty="0">
                <a:latin typeface="+mj-lt"/>
                <a:cs typeface="Arial" panose="020B0604020202020204" pitchFamily="34" charset="0"/>
              </a:endParaRPr>
            </a:p>
          </p:txBody>
        </p:sp>
        <p:sp>
          <p:nvSpPr>
            <p:cNvPr id="108" name="Rectangle: Rounded Corners 27">
              <a:extLst>
                <a:ext uri="{FF2B5EF4-FFF2-40B4-BE49-F238E27FC236}">
                  <a16:creationId xmlns:a16="http://schemas.microsoft.com/office/drawing/2014/main" id="{A4564DD5-72F1-4152-A6A7-EA2A91D4315E}"/>
                </a:ext>
              </a:extLst>
            </p:cNvPr>
            <p:cNvSpPr/>
            <p:nvPr/>
          </p:nvSpPr>
          <p:spPr>
            <a:xfrm>
              <a:off x="1557867" y="1289547"/>
              <a:ext cx="10253133" cy="5096933"/>
            </a:xfrm>
            <a:prstGeom prst="roundRect">
              <a:avLst>
                <a:gd name="adj" fmla="val 2041"/>
              </a:avLst>
            </a:prstGeom>
            <a:solidFill>
              <a:srgbClr val="FFFFFF">
                <a:alpha val="85882"/>
              </a:srgbClr>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109" name="Rectangle 28">
              <a:extLst>
                <a:ext uri="{FF2B5EF4-FFF2-40B4-BE49-F238E27FC236}">
                  <a16:creationId xmlns:a16="http://schemas.microsoft.com/office/drawing/2014/main" id="{D929DD1A-2B0A-42B6-B855-F638D826F843}"/>
                </a:ext>
              </a:extLst>
            </p:cNvPr>
            <p:cNvSpPr/>
            <p:nvPr/>
          </p:nvSpPr>
          <p:spPr>
            <a:xfrm>
              <a:off x="7555757" y="1851565"/>
              <a:ext cx="1917483" cy="202353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atin typeface="+mj-lt"/>
                </a:rPr>
                <a:t>Chèn ảnh</a:t>
              </a:r>
              <a:endParaRPr lang="en-MY" dirty="0">
                <a:latin typeface="+mj-lt"/>
              </a:endParaRPr>
            </a:p>
          </p:txBody>
        </p:sp>
        <p:sp>
          <p:nvSpPr>
            <p:cNvPr id="110" name="Rectangle 46">
              <a:extLst>
                <a:ext uri="{FF2B5EF4-FFF2-40B4-BE49-F238E27FC236}">
                  <a16:creationId xmlns:a16="http://schemas.microsoft.com/office/drawing/2014/main" id="{9474726F-1A85-43B1-BE0C-783A0020EF85}"/>
                </a:ext>
              </a:extLst>
            </p:cNvPr>
            <p:cNvSpPr/>
            <p:nvPr/>
          </p:nvSpPr>
          <p:spPr>
            <a:xfrm>
              <a:off x="7555757" y="3966634"/>
              <a:ext cx="1917483" cy="202353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atin typeface="+mj-lt"/>
                </a:rPr>
                <a:t>Chèn ảnh</a:t>
              </a:r>
              <a:endParaRPr lang="en-MY" dirty="0">
                <a:latin typeface="+mj-lt"/>
              </a:endParaRPr>
            </a:p>
          </p:txBody>
        </p:sp>
        <p:sp>
          <p:nvSpPr>
            <p:cNvPr id="111" name="Rectangle 47">
              <a:extLst>
                <a:ext uri="{FF2B5EF4-FFF2-40B4-BE49-F238E27FC236}">
                  <a16:creationId xmlns:a16="http://schemas.microsoft.com/office/drawing/2014/main" id="{58E1C3A6-21BC-4FAE-9AFD-5F3AE26C2CB5}"/>
                </a:ext>
              </a:extLst>
            </p:cNvPr>
            <p:cNvSpPr/>
            <p:nvPr/>
          </p:nvSpPr>
          <p:spPr>
            <a:xfrm>
              <a:off x="9540487" y="1851565"/>
              <a:ext cx="1917483" cy="203610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atin typeface="+mj-lt"/>
                </a:rPr>
                <a:t>Chèn ảnh</a:t>
              </a:r>
              <a:endParaRPr lang="en-MY" dirty="0">
                <a:latin typeface="+mj-lt"/>
              </a:endParaRPr>
            </a:p>
          </p:txBody>
        </p:sp>
        <p:sp>
          <p:nvSpPr>
            <p:cNvPr id="112" name="Rectangle 48">
              <a:extLst>
                <a:ext uri="{FF2B5EF4-FFF2-40B4-BE49-F238E27FC236}">
                  <a16:creationId xmlns:a16="http://schemas.microsoft.com/office/drawing/2014/main" id="{CEE00C99-800A-456F-AA8C-40911E017BE0}"/>
                </a:ext>
              </a:extLst>
            </p:cNvPr>
            <p:cNvSpPr/>
            <p:nvPr/>
          </p:nvSpPr>
          <p:spPr>
            <a:xfrm>
              <a:off x="9540488" y="3966634"/>
              <a:ext cx="1917483" cy="202353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atin typeface="+mj-lt"/>
                </a:rPr>
                <a:t>Chèn ảnh</a:t>
              </a:r>
              <a:endParaRPr lang="en-MY" dirty="0">
                <a:latin typeface="+mj-lt"/>
              </a:endParaRPr>
            </a:p>
          </p:txBody>
        </p:sp>
        <p:sp>
          <p:nvSpPr>
            <p:cNvPr id="113" name="Rectangle: Rounded Corners 49">
              <a:extLst>
                <a:ext uri="{FF2B5EF4-FFF2-40B4-BE49-F238E27FC236}">
                  <a16:creationId xmlns:a16="http://schemas.microsoft.com/office/drawing/2014/main" id="{B66072C1-6D96-4CCE-B1FD-A518C62B08C4}"/>
                </a:ext>
              </a:extLst>
            </p:cNvPr>
            <p:cNvSpPr/>
            <p:nvPr/>
          </p:nvSpPr>
          <p:spPr>
            <a:xfrm>
              <a:off x="1743719" y="1386962"/>
              <a:ext cx="425084"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file</a:t>
              </a:r>
            </a:p>
          </p:txBody>
        </p:sp>
        <p:sp>
          <p:nvSpPr>
            <p:cNvPr id="114" name="Rectangle: Rounded Corners 51">
              <a:extLst>
                <a:ext uri="{FF2B5EF4-FFF2-40B4-BE49-F238E27FC236}">
                  <a16:creationId xmlns:a16="http://schemas.microsoft.com/office/drawing/2014/main" id="{90B00128-7512-479C-BBC8-719D967D3363}"/>
                </a:ext>
              </a:extLst>
            </p:cNvPr>
            <p:cNvSpPr/>
            <p:nvPr/>
          </p:nvSpPr>
          <p:spPr>
            <a:xfrm>
              <a:off x="2239387" y="1390229"/>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115" name="Rectangle: Rounded Corners 52">
              <a:extLst>
                <a:ext uri="{FF2B5EF4-FFF2-40B4-BE49-F238E27FC236}">
                  <a16:creationId xmlns:a16="http://schemas.microsoft.com/office/drawing/2014/main" id="{C2E59ED1-DA69-4677-AA7A-E3514E06E27D}"/>
                </a:ext>
              </a:extLst>
            </p:cNvPr>
            <p:cNvSpPr/>
            <p:nvPr/>
          </p:nvSpPr>
          <p:spPr>
            <a:xfrm>
              <a:off x="2631924" y="1390228"/>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116" name="Rectangle: Rounded Corners 53">
              <a:extLst>
                <a:ext uri="{FF2B5EF4-FFF2-40B4-BE49-F238E27FC236}">
                  <a16:creationId xmlns:a16="http://schemas.microsoft.com/office/drawing/2014/main" id="{1AE90CDC-3277-4362-84A0-2F081BDFD5CC}"/>
                </a:ext>
              </a:extLst>
            </p:cNvPr>
            <p:cNvSpPr/>
            <p:nvPr/>
          </p:nvSpPr>
          <p:spPr>
            <a:xfrm>
              <a:off x="3076104" y="1386962"/>
              <a:ext cx="537358"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117" name="Picture 54">
              <a:extLst>
                <a:ext uri="{FF2B5EF4-FFF2-40B4-BE49-F238E27FC236}">
                  <a16:creationId xmlns:a16="http://schemas.microsoft.com/office/drawing/2014/main" id="{A258B956-EC24-411B-99B6-55394BEA4745}"/>
                </a:ext>
              </a:extLst>
            </p:cNvPr>
            <p:cNvPicPr>
              <a:picLocks noChangeAspect="1"/>
            </p:cNvPicPr>
            <p:nvPr/>
          </p:nvPicPr>
          <p:blipFill>
            <a:blip r:embed="rId13"/>
            <a:stretch>
              <a:fillRect/>
            </a:stretch>
          </p:blipFill>
          <p:spPr>
            <a:xfrm>
              <a:off x="3234495" y="1429696"/>
              <a:ext cx="220576" cy="151189"/>
            </a:xfrm>
            <a:prstGeom prst="rect">
              <a:avLst/>
            </a:prstGeom>
          </p:spPr>
        </p:pic>
      </p:grpSp>
    </p:spTree>
    <p:extLst>
      <p:ext uri="{BB962C8B-B14F-4D97-AF65-F5344CB8AC3E}">
        <p14:creationId xmlns:p14="http://schemas.microsoft.com/office/powerpoint/2010/main" val="395604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697992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cs typeface="Arial" panose="020B0604020202020204" pitchFamily="34" charset="0"/>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Nhóm 2">
            <a:extLst>
              <a:ext uri="{FF2B5EF4-FFF2-40B4-BE49-F238E27FC236}">
                <a16:creationId xmlns:a16="http://schemas.microsoft.com/office/drawing/2014/main" id="{985D4165-3296-4536-8110-85D45DEAD294}"/>
              </a:ext>
            </a:extLst>
          </p:cNvPr>
          <p:cNvGrpSpPr/>
          <p:nvPr/>
        </p:nvGrpSpPr>
        <p:grpSpPr>
          <a:xfrm>
            <a:off x="-8849915" y="1538500"/>
            <a:ext cx="6475040" cy="3719591"/>
            <a:chOff x="421342" y="420206"/>
            <a:chExt cx="11551202" cy="5444069"/>
          </a:xfrm>
        </p:grpSpPr>
        <p:sp>
          <p:nvSpPr>
            <p:cNvPr id="49" name="Rectangle: Rounded Corners 12">
              <a:extLst>
                <a:ext uri="{FF2B5EF4-FFF2-40B4-BE49-F238E27FC236}">
                  <a16:creationId xmlns:a16="http://schemas.microsoft.com/office/drawing/2014/main" id="{B615B7B0-66FD-4A04-B396-17D586B2F193}"/>
                </a:ext>
              </a:extLst>
            </p:cNvPr>
            <p:cNvSpPr/>
            <p:nvPr/>
          </p:nvSpPr>
          <p:spPr>
            <a:xfrm>
              <a:off x="421342" y="420206"/>
              <a:ext cx="11551202"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cs typeface="Arial" panose="020B0604020202020204" pitchFamily="34" charset="0"/>
              </a:endParaRPr>
            </a:p>
          </p:txBody>
        </p:sp>
        <p:pic>
          <p:nvPicPr>
            <p:cNvPr id="50" name="Picture 4">
              <a:extLst>
                <a:ext uri="{FF2B5EF4-FFF2-40B4-BE49-F238E27FC236}">
                  <a16:creationId xmlns:a16="http://schemas.microsoft.com/office/drawing/2014/main" id="{191AF29D-A648-4BF9-958D-49BEF2F39838}"/>
                </a:ext>
              </a:extLst>
            </p:cNvPr>
            <p:cNvPicPr>
              <a:picLocks noChangeAspect="1"/>
            </p:cNvPicPr>
            <p:nvPr/>
          </p:nvPicPr>
          <p:blipFill rotWithShape="1">
            <a:blip r:embed="rId12"/>
            <a:srcRect t="7629" r="3442" b="22821"/>
            <a:stretch/>
          </p:blipFill>
          <p:spPr>
            <a:xfrm>
              <a:off x="421342" y="520417"/>
              <a:ext cx="1146775" cy="4357539"/>
            </a:xfrm>
            <a:prstGeom prst="roundRect">
              <a:avLst/>
            </a:prstGeom>
          </p:spPr>
        </p:pic>
        <p:sp>
          <p:nvSpPr>
            <p:cNvPr id="2" name="Hình chữ nhật: Góc Trên Tròn 1">
              <a:extLst>
                <a:ext uri="{FF2B5EF4-FFF2-40B4-BE49-F238E27FC236}">
                  <a16:creationId xmlns:a16="http://schemas.microsoft.com/office/drawing/2014/main" id="{9AF9A4C7-0F70-4301-87C3-F713672E4D3C}"/>
                </a:ext>
              </a:extLst>
            </p:cNvPr>
            <p:cNvSpPr/>
            <p:nvPr/>
          </p:nvSpPr>
          <p:spPr>
            <a:xfrm>
              <a:off x="421342" y="422519"/>
              <a:ext cx="11551202" cy="264546"/>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cs typeface="Arial" panose="020B0604020202020204" pitchFamily="34" charset="0"/>
              </a:endParaRPr>
            </a:p>
          </p:txBody>
        </p:sp>
        <p:sp>
          <p:nvSpPr>
            <p:cNvPr id="28" name="Oval 24">
              <a:extLst>
                <a:ext uri="{FF2B5EF4-FFF2-40B4-BE49-F238E27FC236}">
                  <a16:creationId xmlns:a16="http://schemas.microsoft.com/office/drawing/2014/main" id="{4C15DF26-B68E-4DB3-AA64-0442FC3C8B2A}"/>
                </a:ext>
              </a:extLst>
            </p:cNvPr>
            <p:cNvSpPr/>
            <p:nvPr/>
          </p:nvSpPr>
          <p:spPr>
            <a:xfrm>
              <a:off x="522507" y="509603"/>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cs typeface="Arial" panose="020B0604020202020204" pitchFamily="34" charset="0"/>
              </a:endParaRPr>
            </a:p>
          </p:txBody>
        </p:sp>
        <p:sp>
          <p:nvSpPr>
            <p:cNvPr id="31" name="Oval 25">
              <a:extLst>
                <a:ext uri="{FF2B5EF4-FFF2-40B4-BE49-F238E27FC236}">
                  <a16:creationId xmlns:a16="http://schemas.microsoft.com/office/drawing/2014/main" id="{19FB0B97-C11D-483A-8AB4-4B8AF7914712}"/>
                </a:ext>
              </a:extLst>
            </p:cNvPr>
            <p:cNvSpPr/>
            <p:nvPr/>
          </p:nvSpPr>
          <p:spPr>
            <a:xfrm>
              <a:off x="723590" y="509603"/>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cs typeface="Arial" panose="020B0604020202020204" pitchFamily="34" charset="0"/>
              </a:endParaRPr>
            </a:p>
          </p:txBody>
        </p:sp>
        <p:sp>
          <p:nvSpPr>
            <p:cNvPr id="32" name="Oval 26">
              <a:extLst>
                <a:ext uri="{FF2B5EF4-FFF2-40B4-BE49-F238E27FC236}">
                  <a16:creationId xmlns:a16="http://schemas.microsoft.com/office/drawing/2014/main" id="{D75D2E24-FA72-43EC-BFDD-900CE6C96D0E}"/>
                </a:ext>
              </a:extLst>
            </p:cNvPr>
            <p:cNvSpPr/>
            <p:nvPr/>
          </p:nvSpPr>
          <p:spPr>
            <a:xfrm>
              <a:off x="936051" y="509603"/>
              <a:ext cx="114300"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cs typeface="Arial" panose="020B0604020202020204" pitchFamily="34" charset="0"/>
              </a:endParaRPr>
            </a:p>
          </p:txBody>
        </p:sp>
        <p:sp>
          <p:nvSpPr>
            <p:cNvPr id="35" name="Rectangle: Rounded Corners 30">
              <a:extLst>
                <a:ext uri="{FF2B5EF4-FFF2-40B4-BE49-F238E27FC236}">
                  <a16:creationId xmlns:a16="http://schemas.microsoft.com/office/drawing/2014/main" id="{B21F45A3-387B-42CC-8DD8-D01AF2A61DFD}"/>
                </a:ext>
              </a:extLst>
            </p:cNvPr>
            <p:cNvSpPr/>
            <p:nvPr/>
          </p:nvSpPr>
          <p:spPr>
            <a:xfrm>
              <a:off x="1105231" y="441613"/>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cs typeface="Arial" panose="020B0604020202020204" pitchFamily="34" charset="0"/>
                </a:rPr>
                <a:t>&lt;</a:t>
              </a:r>
              <a:endParaRPr lang="en-MY" sz="1400" dirty="0">
                <a:solidFill>
                  <a:schemeClr val="tx1">
                    <a:lumMod val="65000"/>
                    <a:lumOff val="35000"/>
                  </a:schemeClr>
                </a:solidFill>
                <a:latin typeface="+mj-lt"/>
                <a:cs typeface="Arial" panose="020B0604020202020204" pitchFamily="34" charset="0"/>
              </a:endParaRPr>
            </a:p>
          </p:txBody>
        </p:sp>
        <p:sp>
          <p:nvSpPr>
            <p:cNvPr id="45" name="Rectangle: Rounded Corners 31">
              <a:extLst>
                <a:ext uri="{FF2B5EF4-FFF2-40B4-BE49-F238E27FC236}">
                  <a16:creationId xmlns:a16="http://schemas.microsoft.com/office/drawing/2014/main" id="{C7A7356B-35F1-49BF-B840-AE55399B9244}"/>
                </a:ext>
              </a:extLst>
            </p:cNvPr>
            <p:cNvSpPr/>
            <p:nvPr/>
          </p:nvSpPr>
          <p:spPr>
            <a:xfrm>
              <a:off x="1382778" y="441612"/>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lumMod val="75000"/>
                    </a:schemeClr>
                  </a:solidFill>
                  <a:latin typeface="+mj-lt"/>
                  <a:cs typeface="Arial" panose="020B0604020202020204" pitchFamily="34" charset="0"/>
                </a:rPr>
                <a:t>&gt;</a:t>
              </a:r>
            </a:p>
          </p:txBody>
        </p:sp>
        <p:sp>
          <p:nvSpPr>
            <p:cNvPr id="46" name="Rectangle: Rounded Corners 50">
              <a:extLst>
                <a:ext uri="{FF2B5EF4-FFF2-40B4-BE49-F238E27FC236}">
                  <a16:creationId xmlns:a16="http://schemas.microsoft.com/office/drawing/2014/main" id="{D1D7DEA7-AEC6-4CA6-929B-4F202BD3538E}"/>
                </a:ext>
              </a:extLst>
            </p:cNvPr>
            <p:cNvSpPr/>
            <p:nvPr/>
          </p:nvSpPr>
          <p:spPr>
            <a:xfrm>
              <a:off x="1696838" y="438816"/>
              <a:ext cx="379943"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cs typeface="Arial" panose="020B0604020202020204" pitchFamily="34" charset="0"/>
              </a:endParaRPr>
            </a:p>
          </p:txBody>
        </p:sp>
        <p:pic>
          <p:nvPicPr>
            <p:cNvPr id="47" name="Picture 49">
              <a:extLst>
                <a:ext uri="{FF2B5EF4-FFF2-40B4-BE49-F238E27FC236}">
                  <a16:creationId xmlns:a16="http://schemas.microsoft.com/office/drawing/2014/main" id="{84507428-699B-46EE-9CD1-CDA2A79D11E2}"/>
                </a:ext>
              </a:extLst>
            </p:cNvPr>
            <p:cNvPicPr>
              <a:picLocks noChangeAspect="1"/>
            </p:cNvPicPr>
            <p:nvPr/>
          </p:nvPicPr>
          <p:blipFill>
            <a:blip r:embed="rId13"/>
            <a:stretch>
              <a:fillRect/>
            </a:stretch>
          </p:blipFill>
          <p:spPr>
            <a:xfrm>
              <a:off x="1818425" y="470636"/>
              <a:ext cx="155960" cy="129414"/>
            </a:xfrm>
            <a:prstGeom prst="rect">
              <a:avLst/>
            </a:prstGeom>
          </p:spPr>
        </p:pic>
        <p:sp>
          <p:nvSpPr>
            <p:cNvPr id="48" name="TextBox 51">
              <a:extLst>
                <a:ext uri="{FF2B5EF4-FFF2-40B4-BE49-F238E27FC236}">
                  <a16:creationId xmlns:a16="http://schemas.microsoft.com/office/drawing/2014/main" id="{69C3B7F7-4B27-4633-A0CD-57054DD8694A}"/>
                </a:ext>
              </a:extLst>
            </p:cNvPr>
            <p:cNvSpPr txBox="1"/>
            <p:nvPr/>
          </p:nvSpPr>
          <p:spPr>
            <a:xfrm>
              <a:off x="5736878" y="440845"/>
              <a:ext cx="1336047" cy="360374"/>
            </a:xfrm>
            <a:prstGeom prst="rect">
              <a:avLst/>
            </a:prstGeom>
            <a:noFill/>
          </p:spPr>
          <p:txBody>
            <a:bodyPr wrap="none" rtlCol="0">
              <a:spAutoFit/>
            </a:bodyPr>
            <a:lstStyle/>
            <a:p>
              <a:r>
                <a:rPr lang="en-MY" sz="1000">
                  <a:solidFill>
                    <a:schemeClr val="tx1">
                      <a:lumMod val="65000"/>
                      <a:lumOff val="35000"/>
                    </a:schemeClr>
                  </a:solidFill>
                  <a:latin typeface="+mj-lt"/>
                  <a:cs typeface="Arial" panose="020B0604020202020204" pitchFamily="34" charset="0"/>
                </a:rPr>
                <a:t>Nội dung 1</a:t>
              </a:r>
              <a:endParaRPr lang="en-MY" sz="1000" dirty="0">
                <a:solidFill>
                  <a:schemeClr val="tx1">
                    <a:lumMod val="65000"/>
                    <a:lumOff val="35000"/>
                  </a:schemeClr>
                </a:solidFill>
                <a:latin typeface="+mj-lt"/>
                <a:cs typeface="Arial" panose="020B0604020202020204" pitchFamily="34" charset="0"/>
              </a:endParaRPr>
            </a:p>
          </p:txBody>
        </p:sp>
      </p:grpSp>
      <p:sp>
        <p:nvSpPr>
          <p:cNvPr id="4" name="Hộp Văn bản 3">
            <a:extLst>
              <a:ext uri="{FF2B5EF4-FFF2-40B4-BE49-F238E27FC236}">
                <a16:creationId xmlns:a16="http://schemas.microsoft.com/office/drawing/2014/main" id="{2F52800C-0D90-4A66-9014-DD8AFAD25664}"/>
              </a:ext>
            </a:extLst>
          </p:cNvPr>
          <p:cNvSpPr txBox="1"/>
          <p:nvPr/>
        </p:nvSpPr>
        <p:spPr>
          <a:xfrm>
            <a:off x="-10905981" y="739287"/>
            <a:ext cx="2009164" cy="461665"/>
          </a:xfrm>
          <a:prstGeom prst="rect">
            <a:avLst/>
          </a:prstGeom>
          <a:noFill/>
        </p:spPr>
        <p:txBody>
          <a:bodyPr wrap="square" rtlCol="0">
            <a:spAutoFit/>
          </a:bodyPr>
          <a:lstStyle/>
          <a:p>
            <a:pPr algn="ctr"/>
            <a:r>
              <a:rPr lang="en-US" sz="2400">
                <a:latin typeface="+mj-lt"/>
                <a:cs typeface="Arial" panose="020B0604020202020204" pitchFamily="34" charset="0"/>
              </a:rPr>
              <a:t>Nội dung 1</a:t>
            </a:r>
            <a:endParaRPr lang="vi-VN" sz="2400">
              <a:latin typeface="+mj-lt"/>
              <a:cs typeface="Arial" panose="020B0604020202020204" pitchFamily="34" charset="0"/>
            </a:endParaRPr>
          </a:p>
        </p:txBody>
      </p:sp>
      <p:sp>
        <p:nvSpPr>
          <p:cNvPr id="40" name="Hộp Văn bản 39">
            <a:extLst>
              <a:ext uri="{FF2B5EF4-FFF2-40B4-BE49-F238E27FC236}">
                <a16:creationId xmlns:a16="http://schemas.microsoft.com/office/drawing/2014/main" id="{61028AB4-FC45-4AA6-A1D5-B90E28988CEA}"/>
              </a:ext>
            </a:extLst>
          </p:cNvPr>
          <p:cNvSpPr txBox="1"/>
          <p:nvPr/>
        </p:nvSpPr>
        <p:spPr>
          <a:xfrm>
            <a:off x="-10759542" y="1138390"/>
            <a:ext cx="2751062" cy="400110"/>
          </a:xfrm>
          <a:prstGeom prst="rect">
            <a:avLst/>
          </a:prstGeom>
          <a:noFill/>
        </p:spPr>
        <p:txBody>
          <a:bodyPr wrap="square" rtlCol="0">
            <a:spAutoFit/>
          </a:bodyPr>
          <a:lstStyle/>
          <a:p>
            <a:pPr algn="ctr"/>
            <a:r>
              <a:rPr lang="en-US" sz="2000">
                <a:latin typeface="+mj-lt"/>
                <a:cs typeface="Arial" panose="020B0604020202020204" pitchFamily="34" charset="0"/>
              </a:rPr>
              <a:t>Thuyết trình ở đây nhé</a:t>
            </a:r>
            <a:endParaRPr lang="vi-VN" sz="2000">
              <a:latin typeface="+mj-lt"/>
              <a:cs typeface="Arial" panose="020B0604020202020204" pitchFamily="34" charset="0"/>
            </a:endParaRPr>
          </a:p>
        </p:txBody>
      </p:sp>
      <p:grpSp>
        <p:nvGrpSpPr>
          <p:cNvPr id="41" name="Group 56">
            <a:extLst>
              <a:ext uri="{FF2B5EF4-FFF2-40B4-BE49-F238E27FC236}">
                <a16:creationId xmlns:a16="http://schemas.microsoft.com/office/drawing/2014/main" id="{2E19B671-5BDA-452F-90F1-A9739E6EAFE9}"/>
              </a:ext>
            </a:extLst>
          </p:cNvPr>
          <p:cNvGrpSpPr/>
          <p:nvPr/>
        </p:nvGrpSpPr>
        <p:grpSpPr>
          <a:xfrm>
            <a:off x="312746" y="248920"/>
            <a:ext cx="11907520" cy="6360160"/>
            <a:chOff x="121920" y="213360"/>
            <a:chExt cx="11907520" cy="6360160"/>
          </a:xfrm>
        </p:grpSpPr>
        <p:grpSp>
          <p:nvGrpSpPr>
            <p:cNvPr id="42" name="Group 4">
              <a:extLst>
                <a:ext uri="{FF2B5EF4-FFF2-40B4-BE49-F238E27FC236}">
                  <a16:creationId xmlns:a16="http://schemas.microsoft.com/office/drawing/2014/main" id="{1A8EE57E-A4A0-4C7C-BA25-CF10F7B8CF62}"/>
                </a:ext>
              </a:extLst>
            </p:cNvPr>
            <p:cNvGrpSpPr/>
            <p:nvPr/>
          </p:nvGrpSpPr>
          <p:grpSpPr>
            <a:xfrm>
              <a:off x="121920" y="213360"/>
              <a:ext cx="11907520" cy="6360160"/>
              <a:chOff x="3484828" y="706900"/>
              <a:chExt cx="8419306" cy="5444134"/>
            </a:xfrm>
          </p:grpSpPr>
          <p:grpSp>
            <p:nvGrpSpPr>
              <p:cNvPr id="61" name="Group 7">
                <a:extLst>
                  <a:ext uri="{FF2B5EF4-FFF2-40B4-BE49-F238E27FC236}">
                    <a16:creationId xmlns:a16="http://schemas.microsoft.com/office/drawing/2014/main" id="{FA938655-9ED0-416C-8A80-E5A883C65ABC}"/>
                  </a:ext>
                </a:extLst>
              </p:cNvPr>
              <p:cNvGrpSpPr/>
              <p:nvPr/>
            </p:nvGrpSpPr>
            <p:grpSpPr>
              <a:xfrm>
                <a:off x="3484829" y="706965"/>
                <a:ext cx="8419305" cy="5444069"/>
                <a:chOff x="3484829" y="706965"/>
                <a:chExt cx="8419305" cy="5444069"/>
              </a:xfrm>
            </p:grpSpPr>
            <p:sp>
              <p:nvSpPr>
                <p:cNvPr id="72" name="Rectangle: Rounded Corners 18">
                  <a:extLst>
                    <a:ext uri="{FF2B5EF4-FFF2-40B4-BE49-F238E27FC236}">
                      <a16:creationId xmlns:a16="http://schemas.microsoft.com/office/drawing/2014/main" id="{42C67466-6D53-4ADD-9264-EB2E15029788}"/>
                    </a:ext>
                  </a:extLst>
                </p:cNvPr>
                <p:cNvSpPr/>
                <p:nvPr/>
              </p:nvSpPr>
              <p:spPr>
                <a:xfrm>
                  <a:off x="3488267"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cs typeface="Arial" panose="020B0604020202020204" pitchFamily="34" charset="0"/>
                  </a:endParaRPr>
                </a:p>
              </p:txBody>
            </p:sp>
            <p:pic>
              <p:nvPicPr>
                <p:cNvPr id="73" name="Picture 19">
                  <a:extLst>
                    <a:ext uri="{FF2B5EF4-FFF2-40B4-BE49-F238E27FC236}">
                      <a16:creationId xmlns:a16="http://schemas.microsoft.com/office/drawing/2014/main" id="{EF547289-005C-4992-8875-FC70F121FF41}"/>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62" name="Group 8">
                <a:extLst>
                  <a:ext uri="{FF2B5EF4-FFF2-40B4-BE49-F238E27FC236}">
                    <a16:creationId xmlns:a16="http://schemas.microsoft.com/office/drawing/2014/main" id="{8749893A-FBF9-41C1-A69A-DF7E04F6959A}"/>
                  </a:ext>
                </a:extLst>
              </p:cNvPr>
              <p:cNvGrpSpPr/>
              <p:nvPr/>
            </p:nvGrpSpPr>
            <p:grpSpPr>
              <a:xfrm>
                <a:off x="3484828" y="706900"/>
                <a:ext cx="8419306" cy="287153"/>
                <a:chOff x="3484828" y="706900"/>
                <a:chExt cx="8419306" cy="287153"/>
              </a:xfrm>
            </p:grpSpPr>
            <p:pic>
              <p:nvPicPr>
                <p:cNvPr id="63" name="Picture 9">
                  <a:extLst>
                    <a:ext uri="{FF2B5EF4-FFF2-40B4-BE49-F238E27FC236}">
                      <a16:creationId xmlns:a16="http://schemas.microsoft.com/office/drawing/2014/main" id="{9B76DE70-8D3D-41A5-BB7F-711B0728C5F7}"/>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64" name="Oval 10">
                  <a:extLst>
                    <a:ext uri="{FF2B5EF4-FFF2-40B4-BE49-F238E27FC236}">
                      <a16:creationId xmlns:a16="http://schemas.microsoft.com/office/drawing/2014/main" id="{89DC3024-15D8-4BC4-AC11-D3D1AD32D997}"/>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cs typeface="Arial" panose="020B0604020202020204" pitchFamily="34" charset="0"/>
                  </a:endParaRPr>
                </a:p>
              </p:txBody>
            </p:sp>
            <p:sp>
              <p:nvSpPr>
                <p:cNvPr id="65" name="Oval 11">
                  <a:extLst>
                    <a:ext uri="{FF2B5EF4-FFF2-40B4-BE49-F238E27FC236}">
                      <a16:creationId xmlns:a16="http://schemas.microsoft.com/office/drawing/2014/main" id="{E57D508F-5717-4189-A19F-732AE4A33B11}"/>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cs typeface="Arial" panose="020B0604020202020204" pitchFamily="34" charset="0"/>
                  </a:endParaRPr>
                </a:p>
              </p:txBody>
            </p:sp>
            <p:sp>
              <p:nvSpPr>
                <p:cNvPr id="66" name="Oval 12">
                  <a:extLst>
                    <a:ext uri="{FF2B5EF4-FFF2-40B4-BE49-F238E27FC236}">
                      <a16:creationId xmlns:a16="http://schemas.microsoft.com/office/drawing/2014/main" id="{C56B2870-BC64-4D17-807A-B06A4A468551}"/>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cs typeface="Arial" panose="020B0604020202020204" pitchFamily="34" charset="0"/>
                  </a:endParaRPr>
                </a:p>
              </p:txBody>
            </p:sp>
            <p:sp>
              <p:nvSpPr>
                <p:cNvPr id="67" name="Rectangle: Rounded Corners 13">
                  <a:extLst>
                    <a:ext uri="{FF2B5EF4-FFF2-40B4-BE49-F238E27FC236}">
                      <a16:creationId xmlns:a16="http://schemas.microsoft.com/office/drawing/2014/main" id="{2F36A807-28E0-47B0-A750-A55B91D5E3B2}"/>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cs typeface="Arial" panose="020B0604020202020204" pitchFamily="34" charset="0"/>
                    </a:rPr>
                    <a:t>&lt;</a:t>
                  </a:r>
                  <a:endParaRPr lang="en-MY" sz="1400" dirty="0">
                    <a:solidFill>
                      <a:schemeClr val="tx1">
                        <a:lumMod val="65000"/>
                        <a:lumOff val="35000"/>
                      </a:schemeClr>
                    </a:solidFill>
                    <a:latin typeface="+mj-lt"/>
                    <a:cs typeface="Arial" panose="020B0604020202020204" pitchFamily="34" charset="0"/>
                  </a:endParaRPr>
                </a:p>
              </p:txBody>
            </p:sp>
            <p:sp>
              <p:nvSpPr>
                <p:cNvPr id="68" name="Rectangle: Rounded Corners 14">
                  <a:extLst>
                    <a:ext uri="{FF2B5EF4-FFF2-40B4-BE49-F238E27FC236}">
                      <a16:creationId xmlns:a16="http://schemas.microsoft.com/office/drawing/2014/main" id="{3B548E5E-AA70-4984-B527-872F409CC63E}"/>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cs typeface="Arial" panose="020B0604020202020204" pitchFamily="34" charset="0"/>
                    </a:rPr>
                    <a:t>&gt;</a:t>
                  </a:r>
                </a:p>
              </p:txBody>
            </p:sp>
            <p:sp>
              <p:nvSpPr>
                <p:cNvPr id="69" name="Rectangle: Rounded Corners 15">
                  <a:extLst>
                    <a:ext uri="{FF2B5EF4-FFF2-40B4-BE49-F238E27FC236}">
                      <a16:creationId xmlns:a16="http://schemas.microsoft.com/office/drawing/2014/main" id="{C5568600-BCDB-4EBD-9BBD-D80B8B569352}"/>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cs typeface="Arial" panose="020B0604020202020204" pitchFamily="34" charset="0"/>
                  </a:endParaRPr>
                </a:p>
              </p:txBody>
            </p:sp>
            <p:pic>
              <p:nvPicPr>
                <p:cNvPr id="70" name="Picture 16">
                  <a:extLst>
                    <a:ext uri="{FF2B5EF4-FFF2-40B4-BE49-F238E27FC236}">
                      <a16:creationId xmlns:a16="http://schemas.microsoft.com/office/drawing/2014/main" id="{E823AEF7-D415-41A9-BE09-5A81C43B9247}"/>
                    </a:ext>
                  </a:extLst>
                </p:cNvPr>
                <p:cNvPicPr>
                  <a:picLocks noChangeAspect="1"/>
                </p:cNvPicPr>
                <p:nvPr/>
              </p:nvPicPr>
              <p:blipFill>
                <a:blip r:embed="rId13"/>
                <a:stretch>
                  <a:fillRect/>
                </a:stretch>
              </p:blipFill>
              <p:spPr>
                <a:xfrm>
                  <a:off x="4776132" y="786007"/>
                  <a:ext cx="155960" cy="129414"/>
                </a:xfrm>
                <a:prstGeom prst="rect">
                  <a:avLst/>
                </a:prstGeom>
              </p:spPr>
            </p:pic>
            <p:sp>
              <p:nvSpPr>
                <p:cNvPr id="71" name="TextBox 17">
                  <a:extLst>
                    <a:ext uri="{FF2B5EF4-FFF2-40B4-BE49-F238E27FC236}">
                      <a16:creationId xmlns:a16="http://schemas.microsoft.com/office/drawing/2014/main" id="{9C8D930F-4ECF-4208-92F3-5549579E171C}"/>
                    </a:ext>
                  </a:extLst>
                </p:cNvPr>
                <p:cNvSpPr txBox="1"/>
                <p:nvPr/>
              </p:nvSpPr>
              <p:spPr>
                <a:xfrm>
                  <a:off x="7296738" y="730604"/>
                  <a:ext cx="683676" cy="263449"/>
                </a:xfrm>
                <a:prstGeom prst="rect">
                  <a:avLst/>
                </a:prstGeom>
                <a:noFill/>
              </p:spPr>
              <p:txBody>
                <a:bodyPr wrap="none" rtlCol="0">
                  <a:spAutoFit/>
                </a:bodyPr>
                <a:lstStyle/>
                <a:p>
                  <a:r>
                    <a:rPr lang="en-MY" sz="1400" dirty="0" err="1">
                      <a:solidFill>
                        <a:schemeClr val="tx1">
                          <a:lumMod val="65000"/>
                          <a:lumOff val="35000"/>
                        </a:schemeClr>
                      </a:solidFill>
                      <a:latin typeface="+mj-lt"/>
                      <a:cs typeface="Arial" panose="020B0604020202020204" pitchFamily="34" charset="0"/>
                    </a:rPr>
                    <a:t>Nội</a:t>
                  </a:r>
                  <a:r>
                    <a:rPr lang="en-MY" sz="1400" dirty="0">
                      <a:solidFill>
                        <a:schemeClr val="tx1">
                          <a:lumMod val="65000"/>
                          <a:lumOff val="35000"/>
                        </a:schemeClr>
                      </a:solidFill>
                      <a:latin typeface="+mj-lt"/>
                      <a:cs typeface="Arial" panose="020B0604020202020204" pitchFamily="34" charset="0"/>
                    </a:rPr>
                    <a:t> dung 4</a:t>
                  </a:r>
                </a:p>
              </p:txBody>
            </p:sp>
          </p:grpSp>
        </p:grpSp>
        <p:sp>
          <p:nvSpPr>
            <p:cNvPr id="43" name="TextBox 5">
              <a:extLst>
                <a:ext uri="{FF2B5EF4-FFF2-40B4-BE49-F238E27FC236}">
                  <a16:creationId xmlns:a16="http://schemas.microsoft.com/office/drawing/2014/main" id="{484094DD-FF76-4053-B61A-603F62C0B6DC}"/>
                </a:ext>
              </a:extLst>
            </p:cNvPr>
            <p:cNvSpPr txBox="1"/>
            <p:nvPr/>
          </p:nvSpPr>
          <p:spPr>
            <a:xfrm>
              <a:off x="1490372" y="524652"/>
              <a:ext cx="2513830" cy="707886"/>
            </a:xfrm>
            <a:prstGeom prst="rect">
              <a:avLst/>
            </a:prstGeom>
            <a:noFill/>
          </p:spPr>
          <p:txBody>
            <a:bodyPr wrap="none" rtlCol="0">
              <a:spAutoFit/>
            </a:bodyPr>
            <a:lstStyle/>
            <a:p>
              <a:r>
                <a:rPr lang="en-MY" sz="4000" b="1" dirty="0" err="1">
                  <a:latin typeface="+mj-lt"/>
                  <a:cs typeface="Arial" panose="020B0604020202020204" pitchFamily="34" charset="0"/>
                </a:rPr>
                <a:t>Nội</a:t>
              </a:r>
              <a:r>
                <a:rPr lang="en-MY" sz="4000" b="1" dirty="0">
                  <a:latin typeface="+mj-lt"/>
                  <a:cs typeface="Arial" panose="020B0604020202020204" pitchFamily="34" charset="0"/>
                </a:rPr>
                <a:t> dung 4:</a:t>
              </a:r>
            </a:p>
          </p:txBody>
        </p:sp>
        <p:sp>
          <p:nvSpPr>
            <p:cNvPr id="44" name="Rectangle: Rounded Corners 27">
              <a:extLst>
                <a:ext uri="{FF2B5EF4-FFF2-40B4-BE49-F238E27FC236}">
                  <a16:creationId xmlns:a16="http://schemas.microsoft.com/office/drawing/2014/main" id="{92A38C43-CA48-496D-B935-04CE2E22DFEB}"/>
                </a:ext>
              </a:extLst>
            </p:cNvPr>
            <p:cNvSpPr/>
            <p:nvPr/>
          </p:nvSpPr>
          <p:spPr>
            <a:xfrm>
              <a:off x="1614403" y="1269916"/>
              <a:ext cx="10253133" cy="5096933"/>
            </a:xfrm>
            <a:prstGeom prst="roundRect">
              <a:avLst>
                <a:gd name="adj" fmla="val 2041"/>
              </a:avLst>
            </a:prstGeom>
            <a:solidFill>
              <a:srgbClr val="FFFFFF">
                <a:alpha val="85882"/>
              </a:srgbClr>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cs typeface="Arial" panose="020B0604020202020204" pitchFamily="34" charset="0"/>
              </a:endParaRPr>
            </a:p>
          </p:txBody>
        </p:sp>
        <p:sp>
          <p:nvSpPr>
            <p:cNvPr id="56" name="Rectangle: Rounded Corners 49">
              <a:extLst>
                <a:ext uri="{FF2B5EF4-FFF2-40B4-BE49-F238E27FC236}">
                  <a16:creationId xmlns:a16="http://schemas.microsoft.com/office/drawing/2014/main" id="{733A4346-1E50-4662-8BC2-900F329B1D5A}"/>
                </a:ext>
              </a:extLst>
            </p:cNvPr>
            <p:cNvSpPr/>
            <p:nvPr/>
          </p:nvSpPr>
          <p:spPr>
            <a:xfrm>
              <a:off x="1743719" y="1386962"/>
              <a:ext cx="425084"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cs typeface="Arial" panose="020B0604020202020204" pitchFamily="34" charset="0"/>
                </a:rPr>
                <a:t>file</a:t>
              </a:r>
            </a:p>
          </p:txBody>
        </p:sp>
        <p:sp>
          <p:nvSpPr>
            <p:cNvPr id="57" name="Rectangle: Rounded Corners 51">
              <a:extLst>
                <a:ext uri="{FF2B5EF4-FFF2-40B4-BE49-F238E27FC236}">
                  <a16:creationId xmlns:a16="http://schemas.microsoft.com/office/drawing/2014/main" id="{F42D6FDD-8EA6-4BB7-BDB6-266F2CD2F4F7}"/>
                </a:ext>
              </a:extLst>
            </p:cNvPr>
            <p:cNvSpPr/>
            <p:nvPr/>
          </p:nvSpPr>
          <p:spPr>
            <a:xfrm>
              <a:off x="2239387" y="1390229"/>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cs typeface="Arial" panose="020B0604020202020204" pitchFamily="34" charset="0"/>
                </a:rPr>
                <a:t>&lt;</a:t>
              </a:r>
              <a:endParaRPr lang="en-MY" sz="1400" dirty="0">
                <a:solidFill>
                  <a:schemeClr val="tx1">
                    <a:lumMod val="65000"/>
                    <a:lumOff val="35000"/>
                  </a:schemeClr>
                </a:solidFill>
                <a:latin typeface="+mj-lt"/>
                <a:cs typeface="Arial" panose="020B0604020202020204" pitchFamily="34" charset="0"/>
              </a:endParaRPr>
            </a:p>
          </p:txBody>
        </p:sp>
        <p:sp>
          <p:nvSpPr>
            <p:cNvPr id="58" name="Rectangle: Rounded Corners 52">
              <a:extLst>
                <a:ext uri="{FF2B5EF4-FFF2-40B4-BE49-F238E27FC236}">
                  <a16:creationId xmlns:a16="http://schemas.microsoft.com/office/drawing/2014/main" id="{E777C4DB-25DC-45FE-BDAF-9BAA965B705D}"/>
                </a:ext>
              </a:extLst>
            </p:cNvPr>
            <p:cNvSpPr/>
            <p:nvPr/>
          </p:nvSpPr>
          <p:spPr>
            <a:xfrm>
              <a:off x="2631924" y="1390228"/>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cs typeface="Arial" panose="020B0604020202020204" pitchFamily="34" charset="0"/>
                </a:rPr>
                <a:t>&gt;</a:t>
              </a:r>
            </a:p>
          </p:txBody>
        </p:sp>
        <p:sp>
          <p:nvSpPr>
            <p:cNvPr id="59" name="Rectangle: Rounded Corners 53">
              <a:extLst>
                <a:ext uri="{FF2B5EF4-FFF2-40B4-BE49-F238E27FC236}">
                  <a16:creationId xmlns:a16="http://schemas.microsoft.com/office/drawing/2014/main" id="{49E3B652-97CD-446C-9429-7DA0B0AAD650}"/>
                </a:ext>
              </a:extLst>
            </p:cNvPr>
            <p:cNvSpPr/>
            <p:nvPr/>
          </p:nvSpPr>
          <p:spPr>
            <a:xfrm>
              <a:off x="3076104" y="1386962"/>
              <a:ext cx="537358"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cs typeface="Arial" panose="020B0604020202020204" pitchFamily="34" charset="0"/>
              </a:endParaRPr>
            </a:p>
          </p:txBody>
        </p:sp>
        <p:pic>
          <p:nvPicPr>
            <p:cNvPr id="60" name="Picture 54">
              <a:extLst>
                <a:ext uri="{FF2B5EF4-FFF2-40B4-BE49-F238E27FC236}">
                  <a16:creationId xmlns:a16="http://schemas.microsoft.com/office/drawing/2014/main" id="{A0D00F0F-4AFE-48F5-BE03-D19915B3FCE8}"/>
                </a:ext>
              </a:extLst>
            </p:cNvPr>
            <p:cNvPicPr>
              <a:picLocks noChangeAspect="1"/>
            </p:cNvPicPr>
            <p:nvPr/>
          </p:nvPicPr>
          <p:blipFill>
            <a:blip r:embed="rId13"/>
            <a:stretch>
              <a:fillRect/>
            </a:stretch>
          </p:blipFill>
          <p:spPr>
            <a:xfrm>
              <a:off x="3234495" y="1429696"/>
              <a:ext cx="220576" cy="151189"/>
            </a:xfrm>
            <a:prstGeom prst="rect">
              <a:avLst/>
            </a:prstGeom>
          </p:spPr>
        </p:pic>
      </p:grpSp>
      <p:sp>
        <p:nvSpPr>
          <p:cNvPr id="74" name="Hộp Văn bản 73">
            <a:extLst>
              <a:ext uri="{FF2B5EF4-FFF2-40B4-BE49-F238E27FC236}">
                <a16:creationId xmlns:a16="http://schemas.microsoft.com/office/drawing/2014/main" id="{D8897753-3E39-4982-9B04-63291D800BA5}"/>
              </a:ext>
            </a:extLst>
          </p:cNvPr>
          <p:cNvSpPr txBox="1"/>
          <p:nvPr/>
        </p:nvSpPr>
        <p:spPr>
          <a:xfrm>
            <a:off x="1728978" y="1702723"/>
            <a:ext cx="10173699" cy="1862048"/>
          </a:xfrm>
          <a:prstGeom prst="rect">
            <a:avLst/>
          </a:prstGeom>
          <a:noFill/>
        </p:spPr>
        <p:txBody>
          <a:bodyPr wrap="square" rtlCol="0">
            <a:spAutoFit/>
          </a:bodyPr>
          <a:lstStyle/>
          <a:p>
            <a:r>
              <a:rPr lang="en-US" sz="2000" b="1" dirty="0" err="1">
                <a:latin typeface="+mj-lt"/>
                <a:cs typeface="Arial" panose="020B0604020202020204" pitchFamily="34" charset="0"/>
              </a:rPr>
              <a:t>Hiện</a:t>
            </a:r>
            <a:r>
              <a:rPr lang="en-US" sz="2000" b="1" dirty="0">
                <a:latin typeface="+mj-lt"/>
                <a:cs typeface="Arial" panose="020B0604020202020204" pitchFamily="34" charset="0"/>
              </a:rPr>
              <a:t> </a:t>
            </a:r>
            <a:r>
              <a:rPr lang="en-US" sz="2000" b="1" dirty="0" err="1">
                <a:latin typeface="+mj-lt"/>
                <a:cs typeface="Arial" panose="020B0604020202020204" pitchFamily="34" charset="0"/>
              </a:rPr>
              <a:t>trong</a:t>
            </a:r>
            <a:r>
              <a:rPr lang="en-US" sz="2000" b="1" dirty="0">
                <a:latin typeface="+mj-lt"/>
                <a:cs typeface="Arial" panose="020B0604020202020204" pitchFamily="34" charset="0"/>
              </a:rPr>
              <a:t> </a:t>
            </a:r>
            <a:r>
              <a:rPr lang="en-US" sz="2000" b="1" dirty="0" err="1">
                <a:latin typeface="+mj-lt"/>
                <a:cs typeface="Arial" panose="020B0604020202020204" pitchFamily="34" charset="0"/>
              </a:rPr>
              <a:t>nhóm</a:t>
            </a:r>
            <a:r>
              <a:rPr lang="en-US" sz="2000" b="1" dirty="0">
                <a:latin typeface="+mj-lt"/>
                <a:cs typeface="Arial" panose="020B0604020202020204" pitchFamily="34" charset="0"/>
              </a:rPr>
              <a:t> 1 </a:t>
            </a:r>
            <a:r>
              <a:rPr lang="en-US" sz="2000" b="1" dirty="0" err="1">
                <a:latin typeface="+mj-lt"/>
                <a:cs typeface="Arial" panose="020B0604020202020204" pitchFamily="34" charset="0"/>
              </a:rPr>
              <a:t>vẫn</a:t>
            </a:r>
            <a:r>
              <a:rPr lang="en-US" sz="2000" b="1" dirty="0">
                <a:latin typeface="+mj-lt"/>
                <a:cs typeface="Arial" panose="020B0604020202020204" pitchFamily="34" charset="0"/>
              </a:rPr>
              <a:t> </a:t>
            </a:r>
            <a:r>
              <a:rPr lang="en-US" sz="2000" b="1" dirty="0" err="1">
                <a:latin typeface="+mj-lt"/>
                <a:cs typeface="Arial" panose="020B0604020202020204" pitchFamily="34" charset="0"/>
              </a:rPr>
              <a:t>đang</a:t>
            </a:r>
            <a:r>
              <a:rPr lang="en-US" sz="2000" b="1" dirty="0">
                <a:latin typeface="+mj-lt"/>
                <a:cs typeface="Arial" panose="020B0604020202020204" pitchFamily="34" charset="0"/>
              </a:rPr>
              <a:t> </a:t>
            </a:r>
            <a:r>
              <a:rPr lang="en-US" sz="2000" b="1" dirty="0" err="1">
                <a:latin typeface="+mj-lt"/>
                <a:cs typeface="Arial" panose="020B0604020202020204" pitchFamily="34" charset="0"/>
              </a:rPr>
              <a:t>tồn</a:t>
            </a:r>
            <a:r>
              <a:rPr lang="en-US" sz="2000" b="1" dirty="0">
                <a:latin typeface="+mj-lt"/>
                <a:cs typeface="Arial" panose="020B0604020202020204" pitchFamily="34" charset="0"/>
              </a:rPr>
              <a:t> </a:t>
            </a:r>
            <a:r>
              <a:rPr lang="en-US" sz="2000" b="1" dirty="0" err="1">
                <a:latin typeface="+mj-lt"/>
                <a:cs typeface="Arial" panose="020B0604020202020204" pitchFamily="34" charset="0"/>
              </a:rPr>
              <a:t>tại</a:t>
            </a:r>
            <a:r>
              <a:rPr lang="en-US" sz="2000" b="1" dirty="0">
                <a:latin typeface="+mj-lt"/>
                <a:cs typeface="Arial" panose="020B0604020202020204" pitchFamily="34" charset="0"/>
              </a:rPr>
              <a:t> </a:t>
            </a:r>
            <a:r>
              <a:rPr lang="en-US" sz="2000" b="1" dirty="0" err="1">
                <a:latin typeface="+mj-lt"/>
                <a:cs typeface="Arial" panose="020B0604020202020204" pitchFamily="34" charset="0"/>
              </a:rPr>
              <a:t>những</a:t>
            </a:r>
            <a:r>
              <a:rPr lang="en-US" sz="2000" b="1" dirty="0">
                <a:latin typeface="+mj-lt"/>
                <a:cs typeface="Arial" panose="020B0604020202020204" pitchFamily="34" charset="0"/>
              </a:rPr>
              <a:t> </a:t>
            </a:r>
            <a:r>
              <a:rPr lang="en-US" sz="2000" b="1" dirty="0" err="1">
                <a:latin typeface="+mj-lt"/>
                <a:cs typeface="Arial" panose="020B0604020202020204" pitchFamily="34" charset="0"/>
              </a:rPr>
              <a:t>vấn</a:t>
            </a:r>
            <a:r>
              <a:rPr lang="en-US" sz="2000" b="1" dirty="0">
                <a:latin typeface="+mj-lt"/>
                <a:cs typeface="Arial" panose="020B0604020202020204" pitchFamily="34" charset="0"/>
              </a:rPr>
              <a:t> </a:t>
            </a:r>
            <a:r>
              <a:rPr lang="en-US" sz="2000" b="1" dirty="0" err="1">
                <a:latin typeface="+mj-lt"/>
                <a:cs typeface="Arial" panose="020B0604020202020204" pitchFamily="34" charset="0"/>
              </a:rPr>
              <a:t>đê</a:t>
            </a:r>
            <a:r>
              <a:rPr lang="en-US" sz="2000" b="1" dirty="0">
                <a:latin typeface="+mj-lt"/>
                <a:cs typeface="Arial" panose="020B0604020202020204" pitchFamily="34" charset="0"/>
              </a:rPr>
              <a:t>̀ </a:t>
            </a:r>
            <a:r>
              <a:rPr lang="en-US" sz="2000" b="1" dirty="0" err="1">
                <a:latin typeface="+mj-lt"/>
                <a:cs typeface="Arial" panose="020B0604020202020204" pitchFamily="34" charset="0"/>
              </a:rPr>
              <a:t>sau</a:t>
            </a:r>
            <a:r>
              <a:rPr lang="en-US" sz="2000" b="1" dirty="0">
                <a:latin typeface="+mj-lt"/>
                <a:cs typeface="Arial" panose="020B0604020202020204" pitchFamily="34" charset="0"/>
              </a:rPr>
              <a:t>:</a:t>
            </a:r>
          </a:p>
          <a:p>
            <a:endParaRPr lang="vi-VN" sz="1500" dirty="0">
              <a:latin typeface="+mj-lt"/>
              <a:cs typeface="Arial" panose="020B0604020202020204" pitchFamily="34" charset="0"/>
            </a:endParaRPr>
          </a:p>
          <a:p>
            <a:pPr marL="342900" indent="-342900">
              <a:buFont typeface="+mj-lt"/>
              <a:buAutoNum type="arabicPeriod"/>
            </a:pPr>
            <a:r>
              <a:rPr lang="en-US" sz="2000" dirty="0" err="1">
                <a:latin typeface="+mj-lt"/>
                <a:cs typeface="Arial" panose="020B0604020202020204" pitchFamily="34" charset="0"/>
              </a:rPr>
              <a:t>Thiếu</a:t>
            </a:r>
            <a:r>
              <a:rPr lang="en-US" sz="2000" dirty="0">
                <a:latin typeface="+mj-lt"/>
                <a:cs typeface="Arial" panose="020B0604020202020204" pitchFamily="34" charset="0"/>
              </a:rPr>
              <a:t> </a:t>
            </a:r>
            <a:r>
              <a:rPr lang="en-US" sz="2000" dirty="0" err="1">
                <a:latin typeface="+mj-lt"/>
                <a:cs typeface="Arial" panose="020B0604020202020204" pitchFamily="34" charset="0"/>
              </a:rPr>
              <a:t>sư</a:t>
            </a:r>
            <a:r>
              <a:rPr lang="en-US" sz="2000" dirty="0">
                <a:latin typeface="+mj-lt"/>
                <a:cs typeface="Arial" panose="020B0604020202020204" pitchFamily="34" charset="0"/>
              </a:rPr>
              <a:t>̣ </a:t>
            </a:r>
            <a:r>
              <a:rPr lang="en-US" sz="2000" dirty="0" err="1">
                <a:latin typeface="+mj-lt"/>
                <a:cs typeface="Arial" panose="020B0604020202020204" pitchFamily="34" charset="0"/>
              </a:rPr>
              <a:t>giao</a:t>
            </a:r>
            <a:r>
              <a:rPr lang="en-US" sz="2000" dirty="0">
                <a:latin typeface="+mj-lt"/>
                <a:cs typeface="Arial" panose="020B0604020202020204" pitchFamily="34" charset="0"/>
              </a:rPr>
              <a:t> </a:t>
            </a:r>
            <a:r>
              <a:rPr lang="en-US" sz="2000" dirty="0" err="1">
                <a:latin typeface="+mj-lt"/>
                <a:cs typeface="Arial" panose="020B0604020202020204" pitchFamily="34" charset="0"/>
              </a:rPr>
              <a:t>tiếp</a:t>
            </a:r>
            <a:r>
              <a:rPr lang="en-US" sz="2000" dirty="0">
                <a:latin typeface="+mj-lt"/>
                <a:cs typeface="Arial" panose="020B0604020202020204" pitchFamily="34" charset="0"/>
              </a:rPr>
              <a:t>.</a:t>
            </a:r>
          </a:p>
          <a:p>
            <a:pPr marL="342900" indent="-342900">
              <a:buFont typeface="+mj-lt"/>
              <a:buAutoNum type="arabicPeriod"/>
            </a:pPr>
            <a:r>
              <a:rPr lang="vi-VN" sz="2000" dirty="0">
                <a:latin typeface="+mj-lt"/>
                <a:cs typeface="Arial" panose="020B0604020202020204" pitchFamily="34" charset="0"/>
              </a:rPr>
              <a:t>Khả năng quản lý thời gian</a:t>
            </a:r>
            <a:r>
              <a:rPr lang="en-US" sz="2000" dirty="0">
                <a:latin typeface="+mj-lt"/>
                <a:cs typeface="Arial" panose="020B0604020202020204" pitchFamily="34" charset="0"/>
              </a:rPr>
              <a:t>.</a:t>
            </a:r>
          </a:p>
          <a:p>
            <a:pPr marL="342900" indent="-342900">
              <a:buFont typeface="+mj-lt"/>
              <a:buAutoNum type="arabicPeriod"/>
            </a:pPr>
            <a:r>
              <a:rPr lang="en-US" sz="2000" dirty="0" err="1">
                <a:latin typeface="+mj-lt"/>
                <a:cs typeface="Arial" panose="020B0604020202020204" pitchFamily="34" charset="0"/>
              </a:rPr>
              <a:t>Tình</a:t>
            </a:r>
            <a:r>
              <a:rPr lang="en-US" sz="2000" dirty="0">
                <a:latin typeface="+mj-lt"/>
                <a:cs typeface="Arial" panose="020B0604020202020204" pitchFamily="34" charset="0"/>
              </a:rPr>
              <a:t> </a:t>
            </a:r>
            <a:r>
              <a:rPr lang="en-US" sz="2000" dirty="0" err="1">
                <a:latin typeface="+mj-lt"/>
                <a:cs typeface="Arial" panose="020B0604020202020204" pitchFamily="34" charset="0"/>
              </a:rPr>
              <a:t>chất</a:t>
            </a:r>
            <a:r>
              <a:rPr lang="en-US" sz="2000" dirty="0">
                <a:latin typeface="+mj-lt"/>
                <a:cs typeface="Arial" panose="020B0604020202020204" pitchFamily="34" charset="0"/>
              </a:rPr>
              <a:t> </a:t>
            </a:r>
            <a:r>
              <a:rPr lang="en-US" sz="2000" dirty="0" err="1">
                <a:latin typeface="+mj-lt"/>
                <a:cs typeface="Arial" panose="020B0604020202020204" pitchFamily="34" charset="0"/>
              </a:rPr>
              <a:t>công</a:t>
            </a:r>
            <a:r>
              <a:rPr lang="en-US" sz="2000" dirty="0">
                <a:latin typeface="+mj-lt"/>
                <a:cs typeface="Arial" panose="020B0604020202020204" pitchFamily="34" charset="0"/>
              </a:rPr>
              <a:t> </a:t>
            </a:r>
            <a:r>
              <a:rPr lang="en-US" sz="2000" dirty="0" err="1">
                <a:latin typeface="+mj-lt"/>
                <a:cs typeface="Arial" panose="020B0604020202020204" pitchFamily="34" charset="0"/>
              </a:rPr>
              <a:t>việc</a:t>
            </a:r>
            <a:r>
              <a:rPr lang="en-US" sz="2000" dirty="0">
                <a:latin typeface="+mj-lt"/>
                <a:cs typeface="Arial" panose="020B0604020202020204" pitchFamily="34" charset="0"/>
              </a:rPr>
              <a:t> </a:t>
            </a:r>
            <a:r>
              <a:rPr lang="en-US" sz="2000" dirty="0" err="1">
                <a:latin typeface="+mj-lt"/>
                <a:cs typeface="Arial" panose="020B0604020202020204" pitchFamily="34" charset="0"/>
              </a:rPr>
              <a:t>của</a:t>
            </a:r>
            <a:r>
              <a:rPr lang="en-US" sz="2000" dirty="0">
                <a:latin typeface="+mj-lt"/>
                <a:cs typeface="Arial" panose="020B0604020202020204" pitchFamily="34" charset="0"/>
              </a:rPr>
              <a:t> </a:t>
            </a:r>
            <a:r>
              <a:rPr lang="en-US" sz="2000" dirty="0" err="1">
                <a:latin typeface="+mj-lt"/>
                <a:cs typeface="Arial" panose="020B0604020202020204" pitchFamily="34" charset="0"/>
              </a:rPr>
              <a:t>mỗi</a:t>
            </a:r>
            <a:r>
              <a:rPr lang="en-US" sz="2000" dirty="0">
                <a:latin typeface="+mj-lt"/>
                <a:cs typeface="Arial" panose="020B0604020202020204" pitchFamily="34" charset="0"/>
              </a:rPr>
              <a:t> </a:t>
            </a:r>
            <a:r>
              <a:rPr lang="en-US" sz="2000" dirty="0" err="1">
                <a:latin typeface="+mj-lt"/>
                <a:cs typeface="Arial" panose="020B0604020202020204" pitchFamily="34" charset="0"/>
              </a:rPr>
              <a:t>thành</a:t>
            </a:r>
            <a:r>
              <a:rPr lang="en-US" sz="2000" dirty="0">
                <a:latin typeface="+mj-lt"/>
                <a:cs typeface="Arial" panose="020B0604020202020204" pitchFamily="34" charset="0"/>
              </a:rPr>
              <a:t> </a:t>
            </a:r>
            <a:r>
              <a:rPr lang="en-US" sz="2000" dirty="0" err="1">
                <a:latin typeface="+mj-lt"/>
                <a:cs typeface="Arial" panose="020B0604020202020204" pitchFamily="34" charset="0"/>
              </a:rPr>
              <a:t>viên</a:t>
            </a:r>
            <a:r>
              <a:rPr lang="en-US" sz="2000" dirty="0">
                <a:latin typeface="+mj-lt"/>
                <a:cs typeface="Arial" panose="020B0604020202020204" pitchFamily="34" charset="0"/>
              </a:rPr>
              <a:t> </a:t>
            </a:r>
            <a:r>
              <a:rPr lang="en-US" sz="2000" dirty="0" err="1">
                <a:latin typeface="+mj-lt"/>
                <a:cs typeface="Arial" panose="020B0604020202020204" pitchFamily="34" charset="0"/>
              </a:rPr>
              <a:t>khác</a:t>
            </a:r>
            <a:r>
              <a:rPr lang="en-US" sz="2000" dirty="0">
                <a:latin typeface="+mj-lt"/>
                <a:cs typeface="Arial" panose="020B0604020202020204" pitchFamily="34" charset="0"/>
              </a:rPr>
              <a:t> </a:t>
            </a:r>
            <a:r>
              <a:rPr lang="en-US" sz="2000" dirty="0" err="1">
                <a:latin typeface="+mj-lt"/>
                <a:cs typeface="Arial" panose="020B0604020202020204" pitchFamily="34" charset="0"/>
              </a:rPr>
              <a:t>nhau</a:t>
            </a:r>
            <a:r>
              <a:rPr lang="en-US" sz="2000" dirty="0">
                <a:latin typeface="+mj-lt"/>
                <a:cs typeface="Arial" panose="020B0604020202020204" pitchFamily="34" charset="0"/>
              </a:rPr>
              <a:t>.</a:t>
            </a:r>
          </a:p>
          <a:p>
            <a:pPr marL="342900" indent="-342900">
              <a:buFont typeface="+mj-lt"/>
              <a:buAutoNum type="arabicPeriod"/>
            </a:pPr>
            <a:r>
              <a:rPr lang="en-US" sz="2000" dirty="0" err="1">
                <a:latin typeface="+mj-lt"/>
                <a:cs typeface="Arial" panose="020B0604020202020204" pitchFamily="34" charset="0"/>
              </a:rPr>
              <a:t>Điều</a:t>
            </a:r>
            <a:r>
              <a:rPr lang="en-US" sz="2000" dirty="0">
                <a:latin typeface="+mj-lt"/>
                <a:cs typeface="Arial" panose="020B0604020202020204" pitchFamily="34" charset="0"/>
              </a:rPr>
              <a:t> </a:t>
            </a:r>
            <a:r>
              <a:rPr lang="en-US" sz="2000" dirty="0" err="1">
                <a:latin typeface="+mj-lt"/>
                <a:cs typeface="Arial" panose="020B0604020202020204" pitchFamily="34" charset="0"/>
              </a:rPr>
              <a:t>kiện</a:t>
            </a:r>
            <a:r>
              <a:rPr lang="en-US" sz="2000" dirty="0">
                <a:latin typeface="+mj-lt"/>
                <a:cs typeface="Arial" panose="020B0604020202020204" pitchFamily="34" charset="0"/>
              </a:rPr>
              <a:t> </a:t>
            </a:r>
            <a:r>
              <a:rPr lang="en-US" sz="2000" dirty="0" err="1">
                <a:latin typeface="+mj-lt"/>
                <a:cs typeface="Arial" panose="020B0604020202020204" pitchFamily="34" charset="0"/>
              </a:rPr>
              <a:t>vê</a:t>
            </a:r>
            <a:r>
              <a:rPr lang="en-US" sz="2000" dirty="0">
                <a:latin typeface="+mj-lt"/>
                <a:cs typeface="Arial" panose="020B0604020202020204" pitchFamily="34" charset="0"/>
              </a:rPr>
              <a:t>̀ </a:t>
            </a:r>
            <a:r>
              <a:rPr lang="en-US" sz="2000" dirty="0" err="1">
                <a:latin typeface="+mj-lt"/>
                <a:cs typeface="Arial" panose="020B0604020202020204" pitchFamily="34" charset="0"/>
              </a:rPr>
              <a:t>trang</a:t>
            </a:r>
            <a:r>
              <a:rPr lang="en-US" sz="2000" dirty="0">
                <a:latin typeface="+mj-lt"/>
                <a:cs typeface="Arial" panose="020B0604020202020204" pitchFamily="34" charset="0"/>
              </a:rPr>
              <a:t> </a:t>
            </a:r>
            <a:r>
              <a:rPr lang="en-US" sz="2000" dirty="0" err="1">
                <a:latin typeface="+mj-lt"/>
                <a:cs typeface="Arial" panose="020B0604020202020204" pitchFamily="34" charset="0"/>
              </a:rPr>
              <a:t>thiết</a:t>
            </a:r>
            <a:r>
              <a:rPr lang="en-US" sz="2000" dirty="0">
                <a:latin typeface="+mj-lt"/>
                <a:cs typeface="Arial" panose="020B0604020202020204" pitchFamily="34" charset="0"/>
              </a:rPr>
              <a:t> bị </a:t>
            </a:r>
            <a:r>
              <a:rPr lang="en-US" sz="2000" dirty="0" err="1">
                <a:latin typeface="+mj-lt"/>
                <a:cs typeface="Arial" panose="020B0604020202020204" pitchFamily="34" charset="0"/>
              </a:rPr>
              <a:t>không</a:t>
            </a:r>
            <a:r>
              <a:rPr lang="en-US" sz="2000" dirty="0">
                <a:latin typeface="+mj-lt"/>
                <a:cs typeface="Arial" panose="020B0604020202020204" pitchFamily="34" charset="0"/>
              </a:rPr>
              <a:t> </a:t>
            </a:r>
            <a:r>
              <a:rPr lang="en-US" sz="2000" dirty="0" err="1">
                <a:latin typeface="+mj-lt"/>
                <a:cs typeface="Arial" panose="020B0604020202020204" pitchFamily="34" charset="0"/>
              </a:rPr>
              <a:t>đu</a:t>
            </a:r>
            <a:r>
              <a:rPr lang="en-US" sz="2000" dirty="0">
                <a:latin typeface="+mj-lt"/>
                <a:cs typeface="Arial" panose="020B0604020202020204" pitchFamily="34" charset="0"/>
              </a:rPr>
              <a:t>̉.</a:t>
            </a:r>
          </a:p>
        </p:txBody>
      </p:sp>
      <p:grpSp>
        <p:nvGrpSpPr>
          <p:cNvPr id="75" name="Group 3">
            <a:extLst>
              <a:ext uri="{FF2B5EF4-FFF2-40B4-BE49-F238E27FC236}">
                <a16:creationId xmlns:a16="http://schemas.microsoft.com/office/drawing/2014/main" id="{35E7D47E-0517-415A-888A-6E09162AEB1E}"/>
              </a:ext>
            </a:extLst>
          </p:cNvPr>
          <p:cNvGrpSpPr/>
          <p:nvPr/>
        </p:nvGrpSpPr>
        <p:grpSpPr>
          <a:xfrm>
            <a:off x="13869062" y="1982493"/>
            <a:ext cx="10601043" cy="3655740"/>
            <a:chOff x="3484828" y="706900"/>
            <a:chExt cx="8419306" cy="5444134"/>
          </a:xfrm>
        </p:grpSpPr>
        <p:grpSp>
          <p:nvGrpSpPr>
            <p:cNvPr id="76" name="Group 4">
              <a:extLst>
                <a:ext uri="{FF2B5EF4-FFF2-40B4-BE49-F238E27FC236}">
                  <a16:creationId xmlns:a16="http://schemas.microsoft.com/office/drawing/2014/main" id="{154B45BD-C788-4A49-A021-3F4B0D45F727}"/>
                </a:ext>
              </a:extLst>
            </p:cNvPr>
            <p:cNvGrpSpPr/>
            <p:nvPr/>
          </p:nvGrpSpPr>
          <p:grpSpPr>
            <a:xfrm>
              <a:off x="3484828" y="706900"/>
              <a:ext cx="8419306" cy="5444134"/>
              <a:chOff x="3484828" y="706900"/>
              <a:chExt cx="8419306" cy="5444134"/>
            </a:xfrm>
          </p:grpSpPr>
          <p:grpSp>
            <p:nvGrpSpPr>
              <p:cNvPr id="78" name="Group 7">
                <a:extLst>
                  <a:ext uri="{FF2B5EF4-FFF2-40B4-BE49-F238E27FC236}">
                    <a16:creationId xmlns:a16="http://schemas.microsoft.com/office/drawing/2014/main" id="{9A5A3F15-DFC4-4EAA-9521-A4C176F6725F}"/>
                  </a:ext>
                </a:extLst>
              </p:cNvPr>
              <p:cNvGrpSpPr/>
              <p:nvPr/>
            </p:nvGrpSpPr>
            <p:grpSpPr>
              <a:xfrm>
                <a:off x="3484829" y="706965"/>
                <a:ext cx="8419304" cy="5444069"/>
                <a:chOff x="3484829" y="706965"/>
                <a:chExt cx="8419304" cy="5444069"/>
              </a:xfrm>
            </p:grpSpPr>
            <p:sp>
              <p:nvSpPr>
                <p:cNvPr id="89" name="Rectangle: Rounded Corners 18">
                  <a:extLst>
                    <a:ext uri="{FF2B5EF4-FFF2-40B4-BE49-F238E27FC236}">
                      <a16:creationId xmlns:a16="http://schemas.microsoft.com/office/drawing/2014/main" id="{197F17DC-8AC4-46DB-9922-D3B95E6A73A9}"/>
                    </a:ext>
                  </a:extLst>
                </p:cNvPr>
                <p:cNvSpPr/>
                <p:nvPr/>
              </p:nvSpPr>
              <p:spPr>
                <a:xfrm>
                  <a:off x="3488266"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cs typeface="Arial" panose="020B0604020202020204" pitchFamily="34" charset="0"/>
                  </a:endParaRPr>
                </a:p>
              </p:txBody>
            </p:sp>
            <p:pic>
              <p:nvPicPr>
                <p:cNvPr id="90" name="Picture 19">
                  <a:extLst>
                    <a:ext uri="{FF2B5EF4-FFF2-40B4-BE49-F238E27FC236}">
                      <a16:creationId xmlns:a16="http://schemas.microsoft.com/office/drawing/2014/main" id="{395EA34D-E42C-42B3-A522-FD65EAD3DB54}"/>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79" name="Group 8">
                <a:extLst>
                  <a:ext uri="{FF2B5EF4-FFF2-40B4-BE49-F238E27FC236}">
                    <a16:creationId xmlns:a16="http://schemas.microsoft.com/office/drawing/2014/main" id="{36FB663B-1C8E-4C64-BFD6-3237779DC40E}"/>
                  </a:ext>
                </a:extLst>
              </p:cNvPr>
              <p:cNvGrpSpPr/>
              <p:nvPr/>
            </p:nvGrpSpPr>
            <p:grpSpPr>
              <a:xfrm>
                <a:off x="3484828" y="706900"/>
                <a:ext cx="8419306" cy="482046"/>
                <a:chOff x="3484828" y="706900"/>
                <a:chExt cx="8419306" cy="482046"/>
              </a:xfrm>
            </p:grpSpPr>
            <p:pic>
              <p:nvPicPr>
                <p:cNvPr id="80" name="Picture 9">
                  <a:extLst>
                    <a:ext uri="{FF2B5EF4-FFF2-40B4-BE49-F238E27FC236}">
                      <a16:creationId xmlns:a16="http://schemas.microsoft.com/office/drawing/2014/main" id="{221CE03D-7D03-4DE5-84C8-19842BAC830D}"/>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81" name="Oval 10">
                  <a:extLst>
                    <a:ext uri="{FF2B5EF4-FFF2-40B4-BE49-F238E27FC236}">
                      <a16:creationId xmlns:a16="http://schemas.microsoft.com/office/drawing/2014/main" id="{EC42E68A-D3EB-46A0-9A9B-8BA3FE33887C}"/>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cs typeface="Arial" panose="020B0604020202020204" pitchFamily="34" charset="0"/>
                  </a:endParaRPr>
                </a:p>
              </p:txBody>
            </p:sp>
            <p:sp>
              <p:nvSpPr>
                <p:cNvPr id="82" name="Oval 11">
                  <a:extLst>
                    <a:ext uri="{FF2B5EF4-FFF2-40B4-BE49-F238E27FC236}">
                      <a16:creationId xmlns:a16="http://schemas.microsoft.com/office/drawing/2014/main" id="{3E81982C-CCB1-4937-B09D-F48A0D87CBBB}"/>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cs typeface="Arial" panose="020B0604020202020204" pitchFamily="34" charset="0"/>
                  </a:endParaRPr>
                </a:p>
              </p:txBody>
            </p:sp>
            <p:sp>
              <p:nvSpPr>
                <p:cNvPr id="83" name="Oval 12">
                  <a:extLst>
                    <a:ext uri="{FF2B5EF4-FFF2-40B4-BE49-F238E27FC236}">
                      <a16:creationId xmlns:a16="http://schemas.microsoft.com/office/drawing/2014/main" id="{FDCF49D2-5788-4860-99D4-134D30CF9404}"/>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cs typeface="Arial" panose="020B0604020202020204" pitchFamily="34" charset="0"/>
                  </a:endParaRPr>
                </a:p>
              </p:txBody>
            </p:sp>
            <p:sp>
              <p:nvSpPr>
                <p:cNvPr id="84" name="Rectangle: Rounded Corners 13">
                  <a:extLst>
                    <a:ext uri="{FF2B5EF4-FFF2-40B4-BE49-F238E27FC236}">
                      <a16:creationId xmlns:a16="http://schemas.microsoft.com/office/drawing/2014/main" id="{61390602-9DD9-4E3A-B0AC-6038D29949A2}"/>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cs typeface="Arial" panose="020B0604020202020204" pitchFamily="34" charset="0"/>
                    </a:rPr>
                    <a:t>&lt;</a:t>
                  </a:r>
                  <a:endParaRPr lang="en-MY" sz="1400" dirty="0">
                    <a:solidFill>
                      <a:schemeClr val="tx1">
                        <a:lumMod val="65000"/>
                        <a:lumOff val="35000"/>
                      </a:schemeClr>
                    </a:solidFill>
                    <a:latin typeface="+mj-lt"/>
                    <a:cs typeface="Arial" panose="020B0604020202020204" pitchFamily="34" charset="0"/>
                  </a:endParaRPr>
                </a:p>
              </p:txBody>
            </p:sp>
            <p:sp>
              <p:nvSpPr>
                <p:cNvPr id="85" name="Rectangle: Rounded Corners 14">
                  <a:extLst>
                    <a:ext uri="{FF2B5EF4-FFF2-40B4-BE49-F238E27FC236}">
                      <a16:creationId xmlns:a16="http://schemas.microsoft.com/office/drawing/2014/main" id="{A4522A3B-D20C-4F44-8A52-04D42CA90EE7}"/>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cs typeface="Arial" panose="020B0604020202020204" pitchFamily="34" charset="0"/>
                    </a:rPr>
                    <a:t>&gt;</a:t>
                  </a:r>
                </a:p>
              </p:txBody>
            </p:sp>
            <p:sp>
              <p:nvSpPr>
                <p:cNvPr id="86" name="Rectangle: Rounded Corners 15">
                  <a:extLst>
                    <a:ext uri="{FF2B5EF4-FFF2-40B4-BE49-F238E27FC236}">
                      <a16:creationId xmlns:a16="http://schemas.microsoft.com/office/drawing/2014/main" id="{10C322EF-39D7-43B2-9620-44D41168A12D}"/>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cs typeface="Arial" panose="020B0604020202020204" pitchFamily="34" charset="0"/>
                  </a:endParaRPr>
                </a:p>
              </p:txBody>
            </p:sp>
            <p:pic>
              <p:nvPicPr>
                <p:cNvPr id="87" name="Picture 16">
                  <a:extLst>
                    <a:ext uri="{FF2B5EF4-FFF2-40B4-BE49-F238E27FC236}">
                      <a16:creationId xmlns:a16="http://schemas.microsoft.com/office/drawing/2014/main" id="{4782D3BF-D471-4A98-984A-96CE9CA0DA92}"/>
                    </a:ext>
                  </a:extLst>
                </p:cNvPr>
                <p:cNvPicPr>
                  <a:picLocks noChangeAspect="1"/>
                </p:cNvPicPr>
                <p:nvPr/>
              </p:nvPicPr>
              <p:blipFill>
                <a:blip r:embed="rId13"/>
                <a:stretch>
                  <a:fillRect/>
                </a:stretch>
              </p:blipFill>
              <p:spPr>
                <a:xfrm>
                  <a:off x="4776132" y="786007"/>
                  <a:ext cx="155960" cy="129414"/>
                </a:xfrm>
                <a:prstGeom prst="rect">
                  <a:avLst/>
                </a:prstGeom>
              </p:spPr>
            </p:pic>
            <p:sp>
              <p:nvSpPr>
                <p:cNvPr id="88" name="TextBox 17">
                  <a:extLst>
                    <a:ext uri="{FF2B5EF4-FFF2-40B4-BE49-F238E27FC236}">
                      <a16:creationId xmlns:a16="http://schemas.microsoft.com/office/drawing/2014/main" id="{682726C7-D7CF-4C29-BC93-B84209C1E8F9}"/>
                    </a:ext>
                  </a:extLst>
                </p:cNvPr>
                <p:cNvSpPr txBox="1"/>
                <p:nvPr/>
              </p:nvSpPr>
              <p:spPr>
                <a:xfrm>
                  <a:off x="7296738" y="730604"/>
                  <a:ext cx="767933" cy="458342"/>
                </a:xfrm>
                <a:prstGeom prst="rect">
                  <a:avLst/>
                </a:prstGeom>
                <a:noFill/>
              </p:spPr>
              <p:txBody>
                <a:bodyPr wrap="none" rtlCol="0">
                  <a:spAutoFit/>
                </a:bodyPr>
                <a:lstStyle/>
                <a:p>
                  <a:r>
                    <a:rPr lang="en-MY" sz="1400">
                      <a:solidFill>
                        <a:schemeClr val="tx1">
                          <a:lumMod val="65000"/>
                          <a:lumOff val="35000"/>
                        </a:schemeClr>
                      </a:solidFill>
                      <a:latin typeface="+mj-lt"/>
                      <a:cs typeface="Arial" panose="020B0604020202020204" pitchFamily="34" charset="0"/>
                    </a:rPr>
                    <a:t>Nội dung 3</a:t>
                  </a:r>
                  <a:endParaRPr lang="en-MY" sz="1400" dirty="0">
                    <a:solidFill>
                      <a:schemeClr val="tx1">
                        <a:lumMod val="65000"/>
                        <a:lumOff val="35000"/>
                      </a:schemeClr>
                    </a:solidFill>
                    <a:latin typeface="+mj-lt"/>
                    <a:cs typeface="Arial" panose="020B0604020202020204" pitchFamily="34" charset="0"/>
                  </a:endParaRPr>
                </a:p>
              </p:txBody>
            </p:sp>
          </p:grpSp>
        </p:grpSp>
        <p:sp>
          <p:nvSpPr>
            <p:cNvPr id="77" name="TextBox 5">
              <a:extLst>
                <a:ext uri="{FF2B5EF4-FFF2-40B4-BE49-F238E27FC236}">
                  <a16:creationId xmlns:a16="http://schemas.microsoft.com/office/drawing/2014/main" id="{3BDFC0B4-8516-4AA3-AD5C-EE2498BF0F1D}"/>
                </a:ext>
              </a:extLst>
            </p:cNvPr>
            <p:cNvSpPr txBox="1"/>
            <p:nvPr/>
          </p:nvSpPr>
          <p:spPr>
            <a:xfrm>
              <a:off x="6592569" y="1053083"/>
              <a:ext cx="2284193" cy="1237522"/>
            </a:xfrm>
            <a:prstGeom prst="rect">
              <a:avLst/>
            </a:prstGeom>
            <a:noFill/>
          </p:spPr>
          <p:txBody>
            <a:bodyPr wrap="none" rtlCol="0">
              <a:spAutoFit/>
            </a:bodyPr>
            <a:lstStyle/>
            <a:p>
              <a:pPr algn="ctr"/>
              <a:r>
                <a:rPr lang="en-MY" sz="4800">
                  <a:latin typeface="+mj-lt"/>
                  <a:cs typeface="Arial" panose="020B0604020202020204" pitchFamily="34" charset="0"/>
                </a:rPr>
                <a:t>Nội dung 3</a:t>
              </a:r>
              <a:endParaRPr lang="en-MY" sz="4800" dirty="0">
                <a:latin typeface="+mj-lt"/>
                <a:cs typeface="Arial" panose="020B0604020202020204" pitchFamily="34" charset="0"/>
              </a:endParaRPr>
            </a:p>
          </p:txBody>
        </p:sp>
      </p:grpSp>
    </p:spTree>
    <p:extLst>
      <p:ext uri="{BB962C8B-B14F-4D97-AF65-F5344CB8AC3E}">
        <p14:creationId xmlns:p14="http://schemas.microsoft.com/office/powerpoint/2010/main" val="2013749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anim calcmode="lin" valueType="num">
                                      <p:cBhvr additive="base">
                                        <p:cTn id="7"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
                                            <p:txEl>
                                              <p:pRg st="2" end="2"/>
                                            </p:txEl>
                                          </p:spTgt>
                                        </p:tgtEl>
                                        <p:attrNameLst>
                                          <p:attrName>style.visibility</p:attrName>
                                        </p:attrNameLst>
                                      </p:cBhvr>
                                      <p:to>
                                        <p:strVal val="visible"/>
                                      </p:to>
                                    </p:set>
                                    <p:anim calcmode="lin" valueType="num">
                                      <p:cBhvr additive="base">
                                        <p:cTn id="13" dur="500" fill="hold"/>
                                        <p:tgtEl>
                                          <p:spTgt spid="7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4">
                                            <p:txEl>
                                              <p:pRg st="3" end="3"/>
                                            </p:txEl>
                                          </p:spTgt>
                                        </p:tgtEl>
                                        <p:attrNameLst>
                                          <p:attrName>style.visibility</p:attrName>
                                        </p:attrNameLst>
                                      </p:cBhvr>
                                      <p:to>
                                        <p:strVal val="visible"/>
                                      </p:to>
                                    </p:set>
                                    <p:anim calcmode="lin" valueType="num">
                                      <p:cBhvr additive="base">
                                        <p:cTn id="19" dur="500" fill="hold"/>
                                        <p:tgtEl>
                                          <p:spTgt spid="7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4">
                                            <p:txEl>
                                              <p:pRg st="4" end="4"/>
                                            </p:txEl>
                                          </p:spTgt>
                                        </p:tgtEl>
                                        <p:attrNameLst>
                                          <p:attrName>style.visibility</p:attrName>
                                        </p:attrNameLst>
                                      </p:cBhvr>
                                      <p:to>
                                        <p:strVal val="visible"/>
                                      </p:to>
                                    </p:set>
                                    <p:anim calcmode="lin" valueType="num">
                                      <p:cBhvr additive="base">
                                        <p:cTn id="25" dur="500" fill="hold"/>
                                        <p:tgtEl>
                                          <p:spTgt spid="7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4">
                                            <p:txEl>
                                              <p:pRg st="5" end="5"/>
                                            </p:txEl>
                                          </p:spTgt>
                                        </p:tgtEl>
                                        <p:attrNameLst>
                                          <p:attrName>style.visibility</p:attrName>
                                        </p:attrNameLst>
                                      </p:cBhvr>
                                      <p:to>
                                        <p:strVal val="visible"/>
                                      </p:to>
                                    </p:set>
                                    <p:anim calcmode="lin" valueType="num">
                                      <p:cBhvr additive="base">
                                        <p:cTn id="31" dur="500" fill="hold"/>
                                        <p:tgtEl>
                                          <p:spTgt spid="7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697992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Nhóm 2">
            <a:extLst>
              <a:ext uri="{FF2B5EF4-FFF2-40B4-BE49-F238E27FC236}">
                <a16:creationId xmlns:a16="http://schemas.microsoft.com/office/drawing/2014/main" id="{985D4165-3296-4536-8110-85D45DEAD294}"/>
              </a:ext>
            </a:extLst>
          </p:cNvPr>
          <p:cNvGrpSpPr/>
          <p:nvPr/>
        </p:nvGrpSpPr>
        <p:grpSpPr>
          <a:xfrm>
            <a:off x="-8849915" y="1538500"/>
            <a:ext cx="6475040" cy="3719591"/>
            <a:chOff x="421342" y="420206"/>
            <a:chExt cx="11551202" cy="5444069"/>
          </a:xfrm>
        </p:grpSpPr>
        <p:sp>
          <p:nvSpPr>
            <p:cNvPr id="49" name="Rectangle: Rounded Corners 12">
              <a:extLst>
                <a:ext uri="{FF2B5EF4-FFF2-40B4-BE49-F238E27FC236}">
                  <a16:creationId xmlns:a16="http://schemas.microsoft.com/office/drawing/2014/main" id="{B615B7B0-66FD-4A04-B396-17D586B2F193}"/>
                </a:ext>
              </a:extLst>
            </p:cNvPr>
            <p:cNvSpPr/>
            <p:nvPr/>
          </p:nvSpPr>
          <p:spPr>
            <a:xfrm>
              <a:off x="421342" y="420206"/>
              <a:ext cx="11551202"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50" name="Picture 4">
              <a:extLst>
                <a:ext uri="{FF2B5EF4-FFF2-40B4-BE49-F238E27FC236}">
                  <a16:creationId xmlns:a16="http://schemas.microsoft.com/office/drawing/2014/main" id="{191AF29D-A648-4BF9-958D-49BEF2F39838}"/>
                </a:ext>
              </a:extLst>
            </p:cNvPr>
            <p:cNvPicPr>
              <a:picLocks noChangeAspect="1"/>
            </p:cNvPicPr>
            <p:nvPr/>
          </p:nvPicPr>
          <p:blipFill rotWithShape="1">
            <a:blip r:embed="rId12"/>
            <a:srcRect t="7629" r="3442" b="22821"/>
            <a:stretch/>
          </p:blipFill>
          <p:spPr>
            <a:xfrm>
              <a:off x="421342" y="520417"/>
              <a:ext cx="1146775" cy="4357539"/>
            </a:xfrm>
            <a:prstGeom prst="roundRect">
              <a:avLst/>
            </a:prstGeom>
          </p:spPr>
        </p:pic>
        <p:sp>
          <p:nvSpPr>
            <p:cNvPr id="2" name="Hình chữ nhật: Góc Trên Tròn 1">
              <a:extLst>
                <a:ext uri="{FF2B5EF4-FFF2-40B4-BE49-F238E27FC236}">
                  <a16:creationId xmlns:a16="http://schemas.microsoft.com/office/drawing/2014/main" id="{9AF9A4C7-0F70-4301-87C3-F713672E4D3C}"/>
                </a:ext>
              </a:extLst>
            </p:cNvPr>
            <p:cNvSpPr/>
            <p:nvPr/>
          </p:nvSpPr>
          <p:spPr>
            <a:xfrm>
              <a:off x="421342" y="422519"/>
              <a:ext cx="11551202" cy="264546"/>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28" name="Oval 24">
              <a:extLst>
                <a:ext uri="{FF2B5EF4-FFF2-40B4-BE49-F238E27FC236}">
                  <a16:creationId xmlns:a16="http://schemas.microsoft.com/office/drawing/2014/main" id="{4C15DF26-B68E-4DB3-AA64-0442FC3C8B2A}"/>
                </a:ext>
              </a:extLst>
            </p:cNvPr>
            <p:cNvSpPr/>
            <p:nvPr/>
          </p:nvSpPr>
          <p:spPr>
            <a:xfrm>
              <a:off x="522507" y="509603"/>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1" name="Oval 25">
              <a:extLst>
                <a:ext uri="{FF2B5EF4-FFF2-40B4-BE49-F238E27FC236}">
                  <a16:creationId xmlns:a16="http://schemas.microsoft.com/office/drawing/2014/main" id="{19FB0B97-C11D-483A-8AB4-4B8AF7914712}"/>
                </a:ext>
              </a:extLst>
            </p:cNvPr>
            <p:cNvSpPr/>
            <p:nvPr/>
          </p:nvSpPr>
          <p:spPr>
            <a:xfrm>
              <a:off x="723590" y="509603"/>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2" name="Oval 26">
              <a:extLst>
                <a:ext uri="{FF2B5EF4-FFF2-40B4-BE49-F238E27FC236}">
                  <a16:creationId xmlns:a16="http://schemas.microsoft.com/office/drawing/2014/main" id="{D75D2E24-FA72-43EC-BFDD-900CE6C96D0E}"/>
                </a:ext>
              </a:extLst>
            </p:cNvPr>
            <p:cNvSpPr/>
            <p:nvPr/>
          </p:nvSpPr>
          <p:spPr>
            <a:xfrm>
              <a:off x="936051" y="509603"/>
              <a:ext cx="114300"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5" name="Rectangle: Rounded Corners 30">
              <a:extLst>
                <a:ext uri="{FF2B5EF4-FFF2-40B4-BE49-F238E27FC236}">
                  <a16:creationId xmlns:a16="http://schemas.microsoft.com/office/drawing/2014/main" id="{B21F45A3-387B-42CC-8DD8-D01AF2A61DFD}"/>
                </a:ext>
              </a:extLst>
            </p:cNvPr>
            <p:cNvSpPr/>
            <p:nvPr/>
          </p:nvSpPr>
          <p:spPr>
            <a:xfrm>
              <a:off x="1105231" y="441613"/>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45" name="Rectangle: Rounded Corners 31">
              <a:extLst>
                <a:ext uri="{FF2B5EF4-FFF2-40B4-BE49-F238E27FC236}">
                  <a16:creationId xmlns:a16="http://schemas.microsoft.com/office/drawing/2014/main" id="{C7A7356B-35F1-49BF-B840-AE55399B9244}"/>
                </a:ext>
              </a:extLst>
            </p:cNvPr>
            <p:cNvSpPr/>
            <p:nvPr/>
          </p:nvSpPr>
          <p:spPr>
            <a:xfrm>
              <a:off x="1382778" y="441612"/>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lumMod val="75000"/>
                    </a:schemeClr>
                  </a:solidFill>
                  <a:latin typeface="+mj-lt"/>
                </a:rPr>
                <a:t>&gt;</a:t>
              </a:r>
            </a:p>
          </p:txBody>
        </p:sp>
        <p:sp>
          <p:nvSpPr>
            <p:cNvPr id="46" name="Rectangle: Rounded Corners 50">
              <a:extLst>
                <a:ext uri="{FF2B5EF4-FFF2-40B4-BE49-F238E27FC236}">
                  <a16:creationId xmlns:a16="http://schemas.microsoft.com/office/drawing/2014/main" id="{D1D7DEA7-AEC6-4CA6-929B-4F202BD3538E}"/>
                </a:ext>
              </a:extLst>
            </p:cNvPr>
            <p:cNvSpPr/>
            <p:nvPr/>
          </p:nvSpPr>
          <p:spPr>
            <a:xfrm>
              <a:off x="1696838" y="438816"/>
              <a:ext cx="379943"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47" name="Picture 49">
              <a:extLst>
                <a:ext uri="{FF2B5EF4-FFF2-40B4-BE49-F238E27FC236}">
                  <a16:creationId xmlns:a16="http://schemas.microsoft.com/office/drawing/2014/main" id="{84507428-699B-46EE-9CD1-CDA2A79D11E2}"/>
                </a:ext>
              </a:extLst>
            </p:cNvPr>
            <p:cNvPicPr>
              <a:picLocks noChangeAspect="1"/>
            </p:cNvPicPr>
            <p:nvPr/>
          </p:nvPicPr>
          <p:blipFill>
            <a:blip r:embed="rId13"/>
            <a:stretch>
              <a:fillRect/>
            </a:stretch>
          </p:blipFill>
          <p:spPr>
            <a:xfrm>
              <a:off x="1818425" y="470636"/>
              <a:ext cx="155960" cy="129414"/>
            </a:xfrm>
            <a:prstGeom prst="rect">
              <a:avLst/>
            </a:prstGeom>
          </p:spPr>
        </p:pic>
        <p:sp>
          <p:nvSpPr>
            <p:cNvPr id="48" name="TextBox 51">
              <a:extLst>
                <a:ext uri="{FF2B5EF4-FFF2-40B4-BE49-F238E27FC236}">
                  <a16:creationId xmlns:a16="http://schemas.microsoft.com/office/drawing/2014/main" id="{69C3B7F7-4B27-4633-A0CD-57054DD8694A}"/>
                </a:ext>
              </a:extLst>
            </p:cNvPr>
            <p:cNvSpPr txBox="1"/>
            <p:nvPr/>
          </p:nvSpPr>
          <p:spPr>
            <a:xfrm>
              <a:off x="5736878" y="440845"/>
              <a:ext cx="1336047" cy="360374"/>
            </a:xfrm>
            <a:prstGeom prst="rect">
              <a:avLst/>
            </a:prstGeom>
            <a:noFill/>
          </p:spPr>
          <p:txBody>
            <a:bodyPr wrap="none" rtlCol="0">
              <a:spAutoFit/>
            </a:bodyPr>
            <a:lstStyle/>
            <a:p>
              <a:r>
                <a:rPr lang="en-MY" sz="1000" dirty="0" err="1">
                  <a:solidFill>
                    <a:schemeClr val="tx1">
                      <a:lumMod val="65000"/>
                      <a:lumOff val="35000"/>
                    </a:schemeClr>
                  </a:solidFill>
                  <a:latin typeface="+mj-lt"/>
                  <a:cs typeface="Arial" panose="020B0604020202020204" pitchFamily="34" charset="0"/>
                </a:rPr>
                <a:t>Nội</a:t>
              </a:r>
              <a:r>
                <a:rPr lang="en-MY" sz="1000" dirty="0">
                  <a:solidFill>
                    <a:schemeClr val="tx1">
                      <a:lumMod val="65000"/>
                      <a:lumOff val="35000"/>
                    </a:schemeClr>
                  </a:solidFill>
                  <a:latin typeface="+mj-lt"/>
                  <a:cs typeface="Arial" panose="020B0604020202020204" pitchFamily="34" charset="0"/>
                </a:rPr>
                <a:t> dung 1</a:t>
              </a:r>
            </a:p>
          </p:txBody>
        </p:sp>
      </p:grpSp>
      <p:sp>
        <p:nvSpPr>
          <p:cNvPr id="4" name="Hộp Văn bản 3">
            <a:extLst>
              <a:ext uri="{FF2B5EF4-FFF2-40B4-BE49-F238E27FC236}">
                <a16:creationId xmlns:a16="http://schemas.microsoft.com/office/drawing/2014/main" id="{2F52800C-0D90-4A66-9014-DD8AFAD25664}"/>
              </a:ext>
            </a:extLst>
          </p:cNvPr>
          <p:cNvSpPr txBox="1"/>
          <p:nvPr/>
        </p:nvSpPr>
        <p:spPr>
          <a:xfrm>
            <a:off x="-10905981" y="739287"/>
            <a:ext cx="2009164" cy="461665"/>
          </a:xfrm>
          <a:prstGeom prst="rect">
            <a:avLst/>
          </a:prstGeom>
          <a:noFill/>
        </p:spPr>
        <p:txBody>
          <a:bodyPr wrap="square" rtlCol="0">
            <a:spAutoFit/>
          </a:bodyPr>
          <a:lstStyle/>
          <a:p>
            <a:pPr algn="ctr"/>
            <a:r>
              <a:rPr lang="en-US" sz="2400">
                <a:latin typeface="+mj-lt"/>
                <a:cs typeface="Arial" panose="020B0604020202020204" pitchFamily="34" charset="0"/>
              </a:rPr>
              <a:t>Nội dung 1</a:t>
            </a:r>
            <a:endParaRPr lang="vi-VN" sz="2400">
              <a:latin typeface="+mj-lt"/>
              <a:cs typeface="Arial" panose="020B0604020202020204" pitchFamily="34" charset="0"/>
            </a:endParaRPr>
          </a:p>
        </p:txBody>
      </p:sp>
      <p:sp>
        <p:nvSpPr>
          <p:cNvPr id="40" name="Hộp Văn bản 39">
            <a:extLst>
              <a:ext uri="{FF2B5EF4-FFF2-40B4-BE49-F238E27FC236}">
                <a16:creationId xmlns:a16="http://schemas.microsoft.com/office/drawing/2014/main" id="{61028AB4-FC45-4AA6-A1D5-B90E28988CEA}"/>
              </a:ext>
            </a:extLst>
          </p:cNvPr>
          <p:cNvSpPr txBox="1"/>
          <p:nvPr/>
        </p:nvSpPr>
        <p:spPr>
          <a:xfrm>
            <a:off x="-10759542" y="1138390"/>
            <a:ext cx="2751062" cy="400110"/>
          </a:xfrm>
          <a:prstGeom prst="rect">
            <a:avLst/>
          </a:prstGeom>
          <a:noFill/>
        </p:spPr>
        <p:txBody>
          <a:bodyPr wrap="square" rtlCol="0">
            <a:spAutoFit/>
          </a:bodyPr>
          <a:lstStyle/>
          <a:p>
            <a:pPr algn="ctr"/>
            <a:r>
              <a:rPr lang="en-US" sz="2000">
                <a:latin typeface="+mj-lt"/>
                <a:cs typeface="Arial" panose="020B0604020202020204" pitchFamily="34" charset="0"/>
              </a:rPr>
              <a:t>Thuyết trình ở đây nhé</a:t>
            </a:r>
            <a:endParaRPr lang="vi-VN" sz="2000">
              <a:latin typeface="+mj-lt"/>
              <a:cs typeface="Arial" panose="020B0604020202020204" pitchFamily="34" charset="0"/>
            </a:endParaRPr>
          </a:p>
        </p:txBody>
      </p:sp>
      <p:grpSp>
        <p:nvGrpSpPr>
          <p:cNvPr id="41" name="Group 56">
            <a:extLst>
              <a:ext uri="{FF2B5EF4-FFF2-40B4-BE49-F238E27FC236}">
                <a16:creationId xmlns:a16="http://schemas.microsoft.com/office/drawing/2014/main" id="{2E19B671-5BDA-452F-90F1-A9739E6EAFE9}"/>
              </a:ext>
            </a:extLst>
          </p:cNvPr>
          <p:cNvGrpSpPr/>
          <p:nvPr/>
        </p:nvGrpSpPr>
        <p:grpSpPr>
          <a:xfrm>
            <a:off x="312746" y="248920"/>
            <a:ext cx="11907520" cy="6360160"/>
            <a:chOff x="121920" y="213360"/>
            <a:chExt cx="11907520" cy="6360160"/>
          </a:xfrm>
        </p:grpSpPr>
        <p:grpSp>
          <p:nvGrpSpPr>
            <p:cNvPr id="42" name="Group 4">
              <a:extLst>
                <a:ext uri="{FF2B5EF4-FFF2-40B4-BE49-F238E27FC236}">
                  <a16:creationId xmlns:a16="http://schemas.microsoft.com/office/drawing/2014/main" id="{1A8EE57E-A4A0-4C7C-BA25-CF10F7B8CF62}"/>
                </a:ext>
              </a:extLst>
            </p:cNvPr>
            <p:cNvGrpSpPr/>
            <p:nvPr/>
          </p:nvGrpSpPr>
          <p:grpSpPr>
            <a:xfrm>
              <a:off x="121920" y="213360"/>
              <a:ext cx="11907520" cy="6360160"/>
              <a:chOff x="3484828" y="706900"/>
              <a:chExt cx="8419306" cy="5444134"/>
            </a:xfrm>
          </p:grpSpPr>
          <p:grpSp>
            <p:nvGrpSpPr>
              <p:cNvPr id="61" name="Group 7">
                <a:extLst>
                  <a:ext uri="{FF2B5EF4-FFF2-40B4-BE49-F238E27FC236}">
                    <a16:creationId xmlns:a16="http://schemas.microsoft.com/office/drawing/2014/main" id="{FA938655-9ED0-416C-8A80-E5A883C65ABC}"/>
                  </a:ext>
                </a:extLst>
              </p:cNvPr>
              <p:cNvGrpSpPr/>
              <p:nvPr/>
            </p:nvGrpSpPr>
            <p:grpSpPr>
              <a:xfrm>
                <a:off x="3484829" y="706965"/>
                <a:ext cx="8419305" cy="5444069"/>
                <a:chOff x="3484829" y="706965"/>
                <a:chExt cx="8419305" cy="5444069"/>
              </a:xfrm>
            </p:grpSpPr>
            <p:sp>
              <p:nvSpPr>
                <p:cNvPr id="72" name="Rectangle: Rounded Corners 18">
                  <a:extLst>
                    <a:ext uri="{FF2B5EF4-FFF2-40B4-BE49-F238E27FC236}">
                      <a16:creationId xmlns:a16="http://schemas.microsoft.com/office/drawing/2014/main" id="{42C67466-6D53-4ADD-9264-EB2E15029788}"/>
                    </a:ext>
                  </a:extLst>
                </p:cNvPr>
                <p:cNvSpPr/>
                <p:nvPr/>
              </p:nvSpPr>
              <p:spPr>
                <a:xfrm>
                  <a:off x="3488267"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73" name="Picture 19">
                  <a:extLst>
                    <a:ext uri="{FF2B5EF4-FFF2-40B4-BE49-F238E27FC236}">
                      <a16:creationId xmlns:a16="http://schemas.microsoft.com/office/drawing/2014/main" id="{EF547289-005C-4992-8875-FC70F121FF41}"/>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62" name="Group 8">
                <a:extLst>
                  <a:ext uri="{FF2B5EF4-FFF2-40B4-BE49-F238E27FC236}">
                    <a16:creationId xmlns:a16="http://schemas.microsoft.com/office/drawing/2014/main" id="{8749893A-FBF9-41C1-A69A-DF7E04F6959A}"/>
                  </a:ext>
                </a:extLst>
              </p:cNvPr>
              <p:cNvGrpSpPr/>
              <p:nvPr/>
            </p:nvGrpSpPr>
            <p:grpSpPr>
              <a:xfrm>
                <a:off x="3484828" y="706900"/>
                <a:ext cx="8419306" cy="287153"/>
                <a:chOff x="3484828" y="706900"/>
                <a:chExt cx="8419306" cy="287153"/>
              </a:xfrm>
            </p:grpSpPr>
            <p:pic>
              <p:nvPicPr>
                <p:cNvPr id="63" name="Picture 9">
                  <a:extLst>
                    <a:ext uri="{FF2B5EF4-FFF2-40B4-BE49-F238E27FC236}">
                      <a16:creationId xmlns:a16="http://schemas.microsoft.com/office/drawing/2014/main" id="{9B76DE70-8D3D-41A5-BB7F-711B0728C5F7}"/>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64" name="Oval 10">
                  <a:extLst>
                    <a:ext uri="{FF2B5EF4-FFF2-40B4-BE49-F238E27FC236}">
                      <a16:creationId xmlns:a16="http://schemas.microsoft.com/office/drawing/2014/main" id="{89DC3024-15D8-4BC4-AC11-D3D1AD32D997}"/>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65" name="Oval 11">
                  <a:extLst>
                    <a:ext uri="{FF2B5EF4-FFF2-40B4-BE49-F238E27FC236}">
                      <a16:creationId xmlns:a16="http://schemas.microsoft.com/office/drawing/2014/main" id="{E57D508F-5717-4189-A19F-732AE4A33B11}"/>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66" name="Oval 12">
                  <a:extLst>
                    <a:ext uri="{FF2B5EF4-FFF2-40B4-BE49-F238E27FC236}">
                      <a16:creationId xmlns:a16="http://schemas.microsoft.com/office/drawing/2014/main" id="{C56B2870-BC64-4D17-807A-B06A4A468551}"/>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67" name="Rectangle: Rounded Corners 13">
                  <a:extLst>
                    <a:ext uri="{FF2B5EF4-FFF2-40B4-BE49-F238E27FC236}">
                      <a16:creationId xmlns:a16="http://schemas.microsoft.com/office/drawing/2014/main" id="{2F36A807-28E0-47B0-A750-A55B91D5E3B2}"/>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68" name="Rectangle: Rounded Corners 14">
                  <a:extLst>
                    <a:ext uri="{FF2B5EF4-FFF2-40B4-BE49-F238E27FC236}">
                      <a16:creationId xmlns:a16="http://schemas.microsoft.com/office/drawing/2014/main" id="{3B548E5E-AA70-4984-B527-872F409CC63E}"/>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69" name="Rectangle: Rounded Corners 15">
                  <a:extLst>
                    <a:ext uri="{FF2B5EF4-FFF2-40B4-BE49-F238E27FC236}">
                      <a16:creationId xmlns:a16="http://schemas.microsoft.com/office/drawing/2014/main" id="{C5568600-BCDB-4EBD-9BBD-D80B8B569352}"/>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70" name="Picture 16">
                  <a:extLst>
                    <a:ext uri="{FF2B5EF4-FFF2-40B4-BE49-F238E27FC236}">
                      <a16:creationId xmlns:a16="http://schemas.microsoft.com/office/drawing/2014/main" id="{E823AEF7-D415-41A9-BE09-5A81C43B9247}"/>
                    </a:ext>
                  </a:extLst>
                </p:cNvPr>
                <p:cNvPicPr>
                  <a:picLocks noChangeAspect="1"/>
                </p:cNvPicPr>
                <p:nvPr/>
              </p:nvPicPr>
              <p:blipFill>
                <a:blip r:embed="rId13"/>
                <a:stretch>
                  <a:fillRect/>
                </a:stretch>
              </p:blipFill>
              <p:spPr>
                <a:xfrm>
                  <a:off x="4776132" y="786007"/>
                  <a:ext cx="155960" cy="129414"/>
                </a:xfrm>
                <a:prstGeom prst="rect">
                  <a:avLst/>
                </a:prstGeom>
              </p:spPr>
            </p:pic>
            <p:sp>
              <p:nvSpPr>
                <p:cNvPr id="71" name="TextBox 17">
                  <a:extLst>
                    <a:ext uri="{FF2B5EF4-FFF2-40B4-BE49-F238E27FC236}">
                      <a16:creationId xmlns:a16="http://schemas.microsoft.com/office/drawing/2014/main" id="{9C8D930F-4ECF-4208-92F3-5549579E171C}"/>
                    </a:ext>
                  </a:extLst>
                </p:cNvPr>
                <p:cNvSpPr txBox="1"/>
                <p:nvPr/>
              </p:nvSpPr>
              <p:spPr>
                <a:xfrm>
                  <a:off x="7296738" y="730604"/>
                  <a:ext cx="690477" cy="263449"/>
                </a:xfrm>
                <a:prstGeom prst="rect">
                  <a:avLst/>
                </a:prstGeom>
                <a:noFill/>
              </p:spPr>
              <p:txBody>
                <a:bodyPr wrap="none" rtlCol="0">
                  <a:spAutoFit/>
                </a:bodyPr>
                <a:lstStyle/>
                <a:p>
                  <a:r>
                    <a:rPr lang="en-MY" sz="1400" dirty="0" err="1">
                      <a:solidFill>
                        <a:schemeClr val="tx1">
                          <a:lumMod val="65000"/>
                          <a:lumOff val="35000"/>
                        </a:schemeClr>
                      </a:solidFill>
                      <a:latin typeface="+mj-lt"/>
                    </a:rPr>
                    <a:t>Nội</a:t>
                  </a:r>
                  <a:r>
                    <a:rPr lang="en-MY" sz="1400" dirty="0">
                      <a:solidFill>
                        <a:schemeClr val="tx1">
                          <a:lumMod val="65000"/>
                          <a:lumOff val="35000"/>
                        </a:schemeClr>
                      </a:solidFill>
                      <a:latin typeface="+mj-lt"/>
                    </a:rPr>
                    <a:t> dung 4</a:t>
                  </a:r>
                </a:p>
              </p:txBody>
            </p:sp>
          </p:grpSp>
        </p:grpSp>
        <p:sp>
          <p:nvSpPr>
            <p:cNvPr id="43" name="TextBox 5">
              <a:extLst>
                <a:ext uri="{FF2B5EF4-FFF2-40B4-BE49-F238E27FC236}">
                  <a16:creationId xmlns:a16="http://schemas.microsoft.com/office/drawing/2014/main" id="{484094DD-FF76-4053-B61A-603F62C0B6DC}"/>
                </a:ext>
              </a:extLst>
            </p:cNvPr>
            <p:cNvSpPr txBox="1"/>
            <p:nvPr/>
          </p:nvSpPr>
          <p:spPr>
            <a:xfrm>
              <a:off x="1490372" y="524652"/>
              <a:ext cx="2513830" cy="707886"/>
            </a:xfrm>
            <a:prstGeom prst="rect">
              <a:avLst/>
            </a:prstGeom>
            <a:noFill/>
          </p:spPr>
          <p:txBody>
            <a:bodyPr wrap="none" rtlCol="0">
              <a:spAutoFit/>
            </a:bodyPr>
            <a:lstStyle/>
            <a:p>
              <a:r>
                <a:rPr lang="en-MY" sz="4000" b="1" dirty="0" err="1">
                  <a:latin typeface="+mj-lt"/>
                  <a:cs typeface="Arial" panose="020B0604020202020204" pitchFamily="34" charset="0"/>
                </a:rPr>
                <a:t>Nội</a:t>
              </a:r>
              <a:r>
                <a:rPr lang="en-MY" sz="4000" b="1" dirty="0">
                  <a:latin typeface="+mj-lt"/>
                  <a:cs typeface="Arial" panose="020B0604020202020204" pitchFamily="34" charset="0"/>
                </a:rPr>
                <a:t> dung 4:</a:t>
              </a:r>
            </a:p>
          </p:txBody>
        </p:sp>
        <p:sp>
          <p:nvSpPr>
            <p:cNvPr id="44" name="Rectangle: Rounded Corners 27">
              <a:extLst>
                <a:ext uri="{FF2B5EF4-FFF2-40B4-BE49-F238E27FC236}">
                  <a16:creationId xmlns:a16="http://schemas.microsoft.com/office/drawing/2014/main" id="{92A38C43-CA48-496D-B935-04CE2E22DFEB}"/>
                </a:ext>
              </a:extLst>
            </p:cNvPr>
            <p:cNvSpPr/>
            <p:nvPr/>
          </p:nvSpPr>
          <p:spPr>
            <a:xfrm>
              <a:off x="1614403" y="1269916"/>
              <a:ext cx="10253133" cy="5096933"/>
            </a:xfrm>
            <a:prstGeom prst="roundRect">
              <a:avLst>
                <a:gd name="adj" fmla="val 2041"/>
              </a:avLst>
            </a:prstGeom>
            <a:solidFill>
              <a:srgbClr val="FFFFFF">
                <a:alpha val="85882"/>
              </a:srgbClr>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56" name="Rectangle: Rounded Corners 49">
              <a:extLst>
                <a:ext uri="{FF2B5EF4-FFF2-40B4-BE49-F238E27FC236}">
                  <a16:creationId xmlns:a16="http://schemas.microsoft.com/office/drawing/2014/main" id="{733A4346-1E50-4662-8BC2-900F329B1D5A}"/>
                </a:ext>
              </a:extLst>
            </p:cNvPr>
            <p:cNvSpPr/>
            <p:nvPr/>
          </p:nvSpPr>
          <p:spPr>
            <a:xfrm>
              <a:off x="1743719" y="1386962"/>
              <a:ext cx="425084"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file</a:t>
              </a:r>
            </a:p>
          </p:txBody>
        </p:sp>
        <p:sp>
          <p:nvSpPr>
            <p:cNvPr id="57" name="Rectangle: Rounded Corners 51">
              <a:extLst>
                <a:ext uri="{FF2B5EF4-FFF2-40B4-BE49-F238E27FC236}">
                  <a16:creationId xmlns:a16="http://schemas.microsoft.com/office/drawing/2014/main" id="{F42D6FDD-8EA6-4BB7-BDB6-266F2CD2F4F7}"/>
                </a:ext>
              </a:extLst>
            </p:cNvPr>
            <p:cNvSpPr/>
            <p:nvPr/>
          </p:nvSpPr>
          <p:spPr>
            <a:xfrm>
              <a:off x="2239387" y="1390229"/>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58" name="Rectangle: Rounded Corners 52">
              <a:extLst>
                <a:ext uri="{FF2B5EF4-FFF2-40B4-BE49-F238E27FC236}">
                  <a16:creationId xmlns:a16="http://schemas.microsoft.com/office/drawing/2014/main" id="{E777C4DB-25DC-45FE-BDAF-9BAA965B705D}"/>
                </a:ext>
              </a:extLst>
            </p:cNvPr>
            <p:cNvSpPr/>
            <p:nvPr/>
          </p:nvSpPr>
          <p:spPr>
            <a:xfrm>
              <a:off x="2631924" y="1390228"/>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59" name="Rectangle: Rounded Corners 53">
              <a:extLst>
                <a:ext uri="{FF2B5EF4-FFF2-40B4-BE49-F238E27FC236}">
                  <a16:creationId xmlns:a16="http://schemas.microsoft.com/office/drawing/2014/main" id="{49E3B652-97CD-446C-9429-7DA0B0AAD650}"/>
                </a:ext>
              </a:extLst>
            </p:cNvPr>
            <p:cNvSpPr/>
            <p:nvPr/>
          </p:nvSpPr>
          <p:spPr>
            <a:xfrm>
              <a:off x="3076104" y="1386962"/>
              <a:ext cx="537358"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60" name="Picture 54">
              <a:extLst>
                <a:ext uri="{FF2B5EF4-FFF2-40B4-BE49-F238E27FC236}">
                  <a16:creationId xmlns:a16="http://schemas.microsoft.com/office/drawing/2014/main" id="{A0D00F0F-4AFE-48F5-BE03-D19915B3FCE8}"/>
                </a:ext>
              </a:extLst>
            </p:cNvPr>
            <p:cNvPicPr>
              <a:picLocks noChangeAspect="1"/>
            </p:cNvPicPr>
            <p:nvPr/>
          </p:nvPicPr>
          <p:blipFill>
            <a:blip r:embed="rId13"/>
            <a:stretch>
              <a:fillRect/>
            </a:stretch>
          </p:blipFill>
          <p:spPr>
            <a:xfrm>
              <a:off x="3234495" y="1429696"/>
              <a:ext cx="220576" cy="151189"/>
            </a:xfrm>
            <a:prstGeom prst="rect">
              <a:avLst/>
            </a:prstGeom>
          </p:spPr>
        </p:pic>
      </p:grpSp>
      <p:sp>
        <p:nvSpPr>
          <p:cNvPr id="74" name="Hộp Văn bản 73">
            <a:extLst>
              <a:ext uri="{FF2B5EF4-FFF2-40B4-BE49-F238E27FC236}">
                <a16:creationId xmlns:a16="http://schemas.microsoft.com/office/drawing/2014/main" id="{D8897753-3E39-4982-9B04-63291D800BA5}"/>
              </a:ext>
            </a:extLst>
          </p:cNvPr>
          <p:cNvSpPr txBox="1"/>
          <p:nvPr/>
        </p:nvSpPr>
        <p:spPr>
          <a:xfrm>
            <a:off x="1728978" y="1702723"/>
            <a:ext cx="10173699" cy="984885"/>
          </a:xfrm>
          <a:prstGeom prst="rect">
            <a:avLst/>
          </a:prstGeom>
          <a:noFill/>
        </p:spPr>
        <p:txBody>
          <a:bodyPr wrap="square" rtlCol="0">
            <a:spAutoFit/>
          </a:bodyPr>
          <a:lstStyle/>
          <a:p>
            <a:r>
              <a:rPr lang="en-US" sz="2000" b="1" dirty="0" err="1">
                <a:latin typeface="+mj-lt"/>
                <a:cs typeface="Arial" panose="020B0604020202020204" pitchFamily="34" charset="0"/>
              </a:rPr>
              <a:t>Giải</a:t>
            </a:r>
            <a:r>
              <a:rPr lang="en-US" sz="2000" b="1" dirty="0">
                <a:latin typeface="+mj-lt"/>
                <a:cs typeface="Arial" panose="020B0604020202020204" pitchFamily="34" charset="0"/>
              </a:rPr>
              <a:t> </a:t>
            </a:r>
            <a:r>
              <a:rPr lang="en-US" sz="2000" b="1" dirty="0" err="1">
                <a:latin typeface="+mj-lt"/>
                <a:cs typeface="Arial" panose="020B0604020202020204" pitchFamily="34" charset="0"/>
              </a:rPr>
              <a:t>pháp</a:t>
            </a:r>
            <a:r>
              <a:rPr lang="en-US" sz="2000" b="1" dirty="0">
                <a:latin typeface="+mj-lt"/>
                <a:cs typeface="Arial" panose="020B0604020202020204" pitchFamily="34" charset="0"/>
              </a:rPr>
              <a:t> </a:t>
            </a:r>
            <a:r>
              <a:rPr lang="en-US" sz="2000" b="1" dirty="0" err="1">
                <a:latin typeface="+mj-lt"/>
                <a:cs typeface="Arial" panose="020B0604020202020204" pitchFamily="34" charset="0"/>
              </a:rPr>
              <a:t>đê</a:t>
            </a:r>
            <a:r>
              <a:rPr lang="en-US" sz="2000" b="1" dirty="0">
                <a:latin typeface="+mj-lt"/>
                <a:cs typeface="Arial" panose="020B0604020202020204" pitchFamily="34" charset="0"/>
              </a:rPr>
              <a:t>̉ </a:t>
            </a:r>
            <a:r>
              <a:rPr lang="en-US" sz="2000" b="1" dirty="0" err="1">
                <a:latin typeface="+mj-lt"/>
                <a:cs typeface="Arial" panose="020B0604020202020204" pitchFamily="34" charset="0"/>
              </a:rPr>
              <a:t>nhóm</a:t>
            </a:r>
            <a:r>
              <a:rPr lang="en-US" sz="2000" b="1" dirty="0">
                <a:latin typeface="+mj-lt"/>
                <a:cs typeface="Arial" panose="020B0604020202020204" pitchFamily="34" charset="0"/>
              </a:rPr>
              <a:t> </a:t>
            </a:r>
            <a:r>
              <a:rPr lang="en-US" sz="2000" b="1" dirty="0" err="1">
                <a:latin typeface="+mj-lt"/>
                <a:cs typeface="Arial" panose="020B0604020202020204" pitchFamily="34" charset="0"/>
              </a:rPr>
              <a:t>vượt</a:t>
            </a:r>
            <a:r>
              <a:rPr lang="en-US" sz="2000" b="1" dirty="0">
                <a:latin typeface="+mj-lt"/>
                <a:cs typeface="Arial" panose="020B0604020202020204" pitchFamily="34" charset="0"/>
              </a:rPr>
              <a:t> qua là:</a:t>
            </a:r>
            <a:endParaRPr lang="vi-VN" sz="1500" dirty="0">
              <a:latin typeface="+mj-lt"/>
            </a:endParaRPr>
          </a:p>
          <a:p>
            <a:endParaRPr lang="vi-VN" dirty="0">
              <a:latin typeface="+mj-lt"/>
            </a:endParaRPr>
          </a:p>
          <a:p>
            <a:pPr algn="ctr"/>
            <a:endParaRPr lang="vi-VN" sz="2000" dirty="0">
              <a:latin typeface="+mj-lt"/>
              <a:cs typeface="Arial" panose="020B0604020202020204" pitchFamily="34" charset="0"/>
            </a:endParaRPr>
          </a:p>
        </p:txBody>
      </p:sp>
      <p:grpSp>
        <p:nvGrpSpPr>
          <p:cNvPr id="75" name="Group 3">
            <a:extLst>
              <a:ext uri="{FF2B5EF4-FFF2-40B4-BE49-F238E27FC236}">
                <a16:creationId xmlns:a16="http://schemas.microsoft.com/office/drawing/2014/main" id="{35E7D47E-0517-415A-888A-6E09162AEB1E}"/>
              </a:ext>
            </a:extLst>
          </p:cNvPr>
          <p:cNvGrpSpPr/>
          <p:nvPr/>
        </p:nvGrpSpPr>
        <p:grpSpPr>
          <a:xfrm>
            <a:off x="13869062" y="1982493"/>
            <a:ext cx="10601043" cy="3655740"/>
            <a:chOff x="3484828" y="706900"/>
            <a:chExt cx="8419306" cy="5444134"/>
          </a:xfrm>
        </p:grpSpPr>
        <p:grpSp>
          <p:nvGrpSpPr>
            <p:cNvPr id="76" name="Group 4">
              <a:extLst>
                <a:ext uri="{FF2B5EF4-FFF2-40B4-BE49-F238E27FC236}">
                  <a16:creationId xmlns:a16="http://schemas.microsoft.com/office/drawing/2014/main" id="{154B45BD-C788-4A49-A021-3F4B0D45F727}"/>
                </a:ext>
              </a:extLst>
            </p:cNvPr>
            <p:cNvGrpSpPr/>
            <p:nvPr/>
          </p:nvGrpSpPr>
          <p:grpSpPr>
            <a:xfrm>
              <a:off x="3484828" y="706900"/>
              <a:ext cx="8419306" cy="5444134"/>
              <a:chOff x="3484828" y="706900"/>
              <a:chExt cx="8419306" cy="5444134"/>
            </a:xfrm>
          </p:grpSpPr>
          <p:grpSp>
            <p:nvGrpSpPr>
              <p:cNvPr id="78" name="Group 7">
                <a:extLst>
                  <a:ext uri="{FF2B5EF4-FFF2-40B4-BE49-F238E27FC236}">
                    <a16:creationId xmlns:a16="http://schemas.microsoft.com/office/drawing/2014/main" id="{9A5A3F15-DFC4-4EAA-9521-A4C176F6725F}"/>
                  </a:ext>
                </a:extLst>
              </p:cNvPr>
              <p:cNvGrpSpPr/>
              <p:nvPr/>
            </p:nvGrpSpPr>
            <p:grpSpPr>
              <a:xfrm>
                <a:off x="3484829" y="706965"/>
                <a:ext cx="8419304" cy="5444069"/>
                <a:chOff x="3484829" y="706965"/>
                <a:chExt cx="8419304" cy="5444069"/>
              </a:xfrm>
            </p:grpSpPr>
            <p:sp>
              <p:nvSpPr>
                <p:cNvPr id="89" name="Rectangle: Rounded Corners 18">
                  <a:extLst>
                    <a:ext uri="{FF2B5EF4-FFF2-40B4-BE49-F238E27FC236}">
                      <a16:creationId xmlns:a16="http://schemas.microsoft.com/office/drawing/2014/main" id="{197F17DC-8AC4-46DB-9922-D3B95E6A73A9}"/>
                    </a:ext>
                  </a:extLst>
                </p:cNvPr>
                <p:cNvSpPr/>
                <p:nvPr/>
              </p:nvSpPr>
              <p:spPr>
                <a:xfrm>
                  <a:off x="3488266"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90" name="Picture 19">
                  <a:extLst>
                    <a:ext uri="{FF2B5EF4-FFF2-40B4-BE49-F238E27FC236}">
                      <a16:creationId xmlns:a16="http://schemas.microsoft.com/office/drawing/2014/main" id="{395EA34D-E42C-42B3-A522-FD65EAD3DB54}"/>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79" name="Group 8">
                <a:extLst>
                  <a:ext uri="{FF2B5EF4-FFF2-40B4-BE49-F238E27FC236}">
                    <a16:creationId xmlns:a16="http://schemas.microsoft.com/office/drawing/2014/main" id="{36FB663B-1C8E-4C64-BFD6-3237779DC40E}"/>
                  </a:ext>
                </a:extLst>
              </p:cNvPr>
              <p:cNvGrpSpPr/>
              <p:nvPr/>
            </p:nvGrpSpPr>
            <p:grpSpPr>
              <a:xfrm>
                <a:off x="3484828" y="706900"/>
                <a:ext cx="8419306" cy="482047"/>
                <a:chOff x="3484828" y="706900"/>
                <a:chExt cx="8419306" cy="482047"/>
              </a:xfrm>
            </p:grpSpPr>
            <p:pic>
              <p:nvPicPr>
                <p:cNvPr id="80" name="Picture 9">
                  <a:extLst>
                    <a:ext uri="{FF2B5EF4-FFF2-40B4-BE49-F238E27FC236}">
                      <a16:creationId xmlns:a16="http://schemas.microsoft.com/office/drawing/2014/main" id="{221CE03D-7D03-4DE5-84C8-19842BAC830D}"/>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81" name="Oval 10">
                  <a:extLst>
                    <a:ext uri="{FF2B5EF4-FFF2-40B4-BE49-F238E27FC236}">
                      <a16:creationId xmlns:a16="http://schemas.microsoft.com/office/drawing/2014/main" id="{EC42E68A-D3EB-46A0-9A9B-8BA3FE33887C}"/>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82" name="Oval 11">
                  <a:extLst>
                    <a:ext uri="{FF2B5EF4-FFF2-40B4-BE49-F238E27FC236}">
                      <a16:creationId xmlns:a16="http://schemas.microsoft.com/office/drawing/2014/main" id="{3E81982C-CCB1-4937-B09D-F48A0D87CBBB}"/>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83" name="Oval 12">
                  <a:extLst>
                    <a:ext uri="{FF2B5EF4-FFF2-40B4-BE49-F238E27FC236}">
                      <a16:creationId xmlns:a16="http://schemas.microsoft.com/office/drawing/2014/main" id="{FDCF49D2-5788-4860-99D4-134D30CF9404}"/>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84" name="Rectangle: Rounded Corners 13">
                  <a:extLst>
                    <a:ext uri="{FF2B5EF4-FFF2-40B4-BE49-F238E27FC236}">
                      <a16:creationId xmlns:a16="http://schemas.microsoft.com/office/drawing/2014/main" id="{61390602-9DD9-4E3A-B0AC-6038D29949A2}"/>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85" name="Rectangle: Rounded Corners 14">
                  <a:extLst>
                    <a:ext uri="{FF2B5EF4-FFF2-40B4-BE49-F238E27FC236}">
                      <a16:creationId xmlns:a16="http://schemas.microsoft.com/office/drawing/2014/main" id="{A4522A3B-D20C-4F44-8A52-04D42CA90EE7}"/>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86" name="Rectangle: Rounded Corners 15">
                  <a:extLst>
                    <a:ext uri="{FF2B5EF4-FFF2-40B4-BE49-F238E27FC236}">
                      <a16:creationId xmlns:a16="http://schemas.microsoft.com/office/drawing/2014/main" id="{10C322EF-39D7-43B2-9620-44D41168A12D}"/>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87" name="Picture 16">
                  <a:extLst>
                    <a:ext uri="{FF2B5EF4-FFF2-40B4-BE49-F238E27FC236}">
                      <a16:creationId xmlns:a16="http://schemas.microsoft.com/office/drawing/2014/main" id="{4782D3BF-D471-4A98-984A-96CE9CA0DA92}"/>
                    </a:ext>
                  </a:extLst>
                </p:cNvPr>
                <p:cNvPicPr>
                  <a:picLocks noChangeAspect="1"/>
                </p:cNvPicPr>
                <p:nvPr/>
              </p:nvPicPr>
              <p:blipFill>
                <a:blip r:embed="rId13"/>
                <a:stretch>
                  <a:fillRect/>
                </a:stretch>
              </p:blipFill>
              <p:spPr>
                <a:xfrm>
                  <a:off x="4776132" y="786007"/>
                  <a:ext cx="155960" cy="129414"/>
                </a:xfrm>
                <a:prstGeom prst="rect">
                  <a:avLst/>
                </a:prstGeom>
              </p:spPr>
            </p:pic>
            <p:sp>
              <p:nvSpPr>
                <p:cNvPr id="88" name="TextBox 17">
                  <a:extLst>
                    <a:ext uri="{FF2B5EF4-FFF2-40B4-BE49-F238E27FC236}">
                      <a16:creationId xmlns:a16="http://schemas.microsoft.com/office/drawing/2014/main" id="{682726C7-D7CF-4C29-BC93-B84209C1E8F9}"/>
                    </a:ext>
                  </a:extLst>
                </p:cNvPr>
                <p:cNvSpPr txBox="1"/>
                <p:nvPr/>
              </p:nvSpPr>
              <p:spPr>
                <a:xfrm>
                  <a:off x="7296738" y="730604"/>
                  <a:ext cx="767933" cy="458343"/>
                </a:xfrm>
                <a:prstGeom prst="rect">
                  <a:avLst/>
                </a:prstGeom>
                <a:noFill/>
              </p:spPr>
              <p:txBody>
                <a:bodyPr wrap="none" rtlCol="0">
                  <a:spAutoFit/>
                </a:bodyPr>
                <a:lstStyle/>
                <a:p>
                  <a:r>
                    <a:rPr lang="en-MY" sz="1400">
                      <a:solidFill>
                        <a:schemeClr val="tx1">
                          <a:lumMod val="65000"/>
                          <a:lumOff val="35000"/>
                        </a:schemeClr>
                      </a:solidFill>
                      <a:latin typeface="+mj-lt"/>
                    </a:rPr>
                    <a:t>Nội dung 3</a:t>
                  </a:r>
                  <a:endParaRPr lang="en-MY" sz="1400" dirty="0">
                    <a:solidFill>
                      <a:schemeClr val="tx1">
                        <a:lumMod val="65000"/>
                        <a:lumOff val="35000"/>
                      </a:schemeClr>
                    </a:solidFill>
                    <a:latin typeface="+mj-lt"/>
                  </a:endParaRPr>
                </a:p>
              </p:txBody>
            </p:sp>
          </p:grpSp>
        </p:grpSp>
        <p:sp>
          <p:nvSpPr>
            <p:cNvPr id="77" name="TextBox 5">
              <a:extLst>
                <a:ext uri="{FF2B5EF4-FFF2-40B4-BE49-F238E27FC236}">
                  <a16:creationId xmlns:a16="http://schemas.microsoft.com/office/drawing/2014/main" id="{3BDFC0B4-8516-4AA3-AD5C-EE2498BF0F1D}"/>
                </a:ext>
              </a:extLst>
            </p:cNvPr>
            <p:cNvSpPr txBox="1"/>
            <p:nvPr/>
          </p:nvSpPr>
          <p:spPr>
            <a:xfrm>
              <a:off x="6592569" y="1053083"/>
              <a:ext cx="2284193" cy="1237522"/>
            </a:xfrm>
            <a:prstGeom prst="rect">
              <a:avLst/>
            </a:prstGeom>
            <a:noFill/>
          </p:spPr>
          <p:txBody>
            <a:bodyPr wrap="none" rtlCol="0">
              <a:spAutoFit/>
            </a:bodyPr>
            <a:lstStyle/>
            <a:p>
              <a:pPr algn="ctr"/>
              <a:r>
                <a:rPr lang="en-MY" sz="4800">
                  <a:latin typeface="+mj-lt"/>
                  <a:cs typeface="Arial" panose="020B0604020202020204" pitchFamily="34" charset="0"/>
                </a:rPr>
                <a:t>Nội dung 3</a:t>
              </a:r>
              <a:endParaRPr lang="en-MY" sz="4800" dirty="0">
                <a:latin typeface="+mj-lt"/>
                <a:cs typeface="Arial" panose="020B0604020202020204" pitchFamily="34" charset="0"/>
              </a:endParaRPr>
            </a:p>
          </p:txBody>
        </p:sp>
      </p:grpSp>
    </p:spTree>
    <p:extLst>
      <p:ext uri="{BB962C8B-B14F-4D97-AF65-F5344CB8AC3E}">
        <p14:creationId xmlns:p14="http://schemas.microsoft.com/office/powerpoint/2010/main" val="513539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anim calcmode="lin" valueType="num">
                                      <p:cBhvr additive="base">
                                        <p:cTn id="7"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600456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Nhóm 11">
            <a:extLst>
              <a:ext uri="{FF2B5EF4-FFF2-40B4-BE49-F238E27FC236}">
                <a16:creationId xmlns:a16="http://schemas.microsoft.com/office/drawing/2014/main" id="{BA5B63C2-53EC-43B4-ACBE-A24B8E79AF44}"/>
              </a:ext>
            </a:extLst>
          </p:cNvPr>
          <p:cNvGrpSpPr/>
          <p:nvPr/>
        </p:nvGrpSpPr>
        <p:grpSpPr>
          <a:xfrm>
            <a:off x="12875502" y="498764"/>
            <a:ext cx="11691996" cy="5344334"/>
            <a:chOff x="1306286" y="1196401"/>
            <a:chExt cx="9350828" cy="4420628"/>
          </a:xfrm>
        </p:grpSpPr>
        <p:sp>
          <p:nvSpPr>
            <p:cNvPr id="6" name="Hình chữ nhật: Góc Tròn 5">
              <a:extLst>
                <a:ext uri="{FF2B5EF4-FFF2-40B4-BE49-F238E27FC236}">
                  <a16:creationId xmlns:a16="http://schemas.microsoft.com/office/drawing/2014/main" id="{6E3961FB-0020-47EE-9417-CFB51FFD001F}"/>
                </a:ext>
              </a:extLst>
            </p:cNvPr>
            <p:cNvSpPr/>
            <p:nvPr/>
          </p:nvSpPr>
          <p:spPr>
            <a:xfrm>
              <a:off x="1306286" y="1200952"/>
              <a:ext cx="9350828" cy="4416077"/>
            </a:xfrm>
            <a:prstGeom prst="roundRect">
              <a:avLst>
                <a:gd name="adj" fmla="val 2863"/>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grpSp>
          <p:nvGrpSpPr>
            <p:cNvPr id="11" name="Nhóm 10">
              <a:extLst>
                <a:ext uri="{FF2B5EF4-FFF2-40B4-BE49-F238E27FC236}">
                  <a16:creationId xmlns:a16="http://schemas.microsoft.com/office/drawing/2014/main" id="{76542686-E429-40C2-A4E7-614EAD2B1386}"/>
                </a:ext>
              </a:extLst>
            </p:cNvPr>
            <p:cNvGrpSpPr/>
            <p:nvPr/>
          </p:nvGrpSpPr>
          <p:grpSpPr>
            <a:xfrm>
              <a:off x="1306286" y="1196401"/>
              <a:ext cx="9350828" cy="375749"/>
              <a:chOff x="1306286" y="1196401"/>
              <a:chExt cx="9350828" cy="375749"/>
            </a:xfrm>
          </p:grpSpPr>
          <p:sp>
            <p:nvSpPr>
              <p:cNvPr id="9" name="Hình chữ nhật: Góc Trên Tròn 8">
                <a:extLst>
                  <a:ext uri="{FF2B5EF4-FFF2-40B4-BE49-F238E27FC236}">
                    <a16:creationId xmlns:a16="http://schemas.microsoft.com/office/drawing/2014/main" id="{D484F6E0-BCD9-469B-A64F-199FE1F6AADC}"/>
                  </a:ext>
                </a:extLst>
              </p:cNvPr>
              <p:cNvSpPr/>
              <p:nvPr/>
            </p:nvSpPr>
            <p:spPr>
              <a:xfrm>
                <a:off x="1306286" y="1196401"/>
                <a:ext cx="9350828" cy="375749"/>
              </a:xfrm>
              <a:prstGeom prst="round2SameRect">
                <a:avLst>
                  <a:gd name="adj1" fmla="val 32521"/>
                  <a:gd name="adj2" fmla="val 0"/>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75" name="Oval 10">
                <a:extLst>
                  <a:ext uri="{FF2B5EF4-FFF2-40B4-BE49-F238E27FC236}">
                    <a16:creationId xmlns:a16="http://schemas.microsoft.com/office/drawing/2014/main" id="{1DF910A9-AEC9-4D7D-A352-AB327199A7FB}"/>
                  </a:ext>
                </a:extLst>
              </p:cNvPr>
              <p:cNvSpPr/>
              <p:nvPr/>
            </p:nvSpPr>
            <p:spPr>
              <a:xfrm>
                <a:off x="1363938" y="1298453"/>
                <a:ext cx="141172" cy="13353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76" name="Oval 11">
                <a:extLst>
                  <a:ext uri="{FF2B5EF4-FFF2-40B4-BE49-F238E27FC236}">
                    <a16:creationId xmlns:a16="http://schemas.microsoft.com/office/drawing/2014/main" id="{8E97C55E-0E91-498E-89C4-97D289792B48}"/>
                  </a:ext>
                </a:extLst>
              </p:cNvPr>
              <p:cNvSpPr/>
              <p:nvPr/>
            </p:nvSpPr>
            <p:spPr>
              <a:xfrm>
                <a:off x="1568610" y="1298453"/>
                <a:ext cx="141172" cy="13353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78" name="Oval 12">
                <a:extLst>
                  <a:ext uri="{FF2B5EF4-FFF2-40B4-BE49-F238E27FC236}">
                    <a16:creationId xmlns:a16="http://schemas.microsoft.com/office/drawing/2014/main" id="{8CA67689-1920-4110-987B-C93F27E623AD}"/>
                  </a:ext>
                </a:extLst>
              </p:cNvPr>
              <p:cNvSpPr/>
              <p:nvPr/>
            </p:nvSpPr>
            <p:spPr>
              <a:xfrm>
                <a:off x="1800259" y="1298453"/>
                <a:ext cx="141172" cy="13353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79" name="Rectangle: Rounded Corners 13">
                <a:extLst>
                  <a:ext uri="{FF2B5EF4-FFF2-40B4-BE49-F238E27FC236}">
                    <a16:creationId xmlns:a16="http://schemas.microsoft.com/office/drawing/2014/main" id="{73226F05-93F5-4747-ADD4-5119A0619F81}"/>
                  </a:ext>
                </a:extLst>
              </p:cNvPr>
              <p:cNvSpPr/>
              <p:nvPr/>
            </p:nvSpPr>
            <p:spPr>
              <a:xfrm>
                <a:off x="2071926" y="1246889"/>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80" name="Rectangle: Rounded Corners 14">
                <a:extLst>
                  <a:ext uri="{FF2B5EF4-FFF2-40B4-BE49-F238E27FC236}">
                    <a16:creationId xmlns:a16="http://schemas.microsoft.com/office/drawing/2014/main" id="{3F541564-4551-4348-9A70-ADBF5241A37C}"/>
                  </a:ext>
                </a:extLst>
              </p:cNvPr>
              <p:cNvSpPr/>
              <p:nvPr/>
            </p:nvSpPr>
            <p:spPr>
              <a:xfrm>
                <a:off x="2464463" y="1246888"/>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81" name="Rectangle: Rounded Corners 15">
                <a:extLst>
                  <a:ext uri="{FF2B5EF4-FFF2-40B4-BE49-F238E27FC236}">
                    <a16:creationId xmlns:a16="http://schemas.microsoft.com/office/drawing/2014/main" id="{E2C39911-D670-4D26-BD6A-D86097E1CCD1}"/>
                  </a:ext>
                </a:extLst>
              </p:cNvPr>
              <p:cNvSpPr/>
              <p:nvPr/>
            </p:nvSpPr>
            <p:spPr>
              <a:xfrm>
                <a:off x="2908643" y="1243622"/>
                <a:ext cx="537358"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sp>
            <p:nvSpPr>
              <p:cNvPr id="82" name="TextBox 17">
                <a:extLst>
                  <a:ext uri="{FF2B5EF4-FFF2-40B4-BE49-F238E27FC236}">
                    <a16:creationId xmlns:a16="http://schemas.microsoft.com/office/drawing/2014/main" id="{B9A9AEA0-FBF7-4E36-B653-2DEE10845B27}"/>
                  </a:ext>
                </a:extLst>
              </p:cNvPr>
              <p:cNvSpPr txBox="1"/>
              <p:nvPr/>
            </p:nvSpPr>
            <p:spPr>
              <a:xfrm>
                <a:off x="5493425" y="1230386"/>
                <a:ext cx="773316" cy="254581"/>
              </a:xfrm>
              <a:prstGeom prst="rect">
                <a:avLst/>
              </a:prstGeom>
              <a:noFill/>
            </p:spPr>
            <p:txBody>
              <a:bodyPr wrap="none" rtlCol="0">
                <a:spAutoFit/>
              </a:bodyPr>
              <a:lstStyle/>
              <a:p>
                <a:r>
                  <a:rPr lang="en-MY" sz="1400">
                    <a:solidFill>
                      <a:schemeClr val="tx1">
                        <a:lumMod val="65000"/>
                        <a:lumOff val="35000"/>
                      </a:schemeClr>
                    </a:solidFill>
                    <a:latin typeface="+mj-lt"/>
                  </a:rPr>
                  <a:t>Nội dung 4</a:t>
                </a:r>
                <a:endParaRPr lang="en-MY" sz="1400" dirty="0">
                  <a:solidFill>
                    <a:schemeClr val="tx1">
                      <a:lumMod val="65000"/>
                      <a:lumOff val="35000"/>
                    </a:schemeClr>
                  </a:solidFill>
                  <a:latin typeface="+mj-lt"/>
                </a:endParaRPr>
              </a:p>
            </p:txBody>
          </p:sp>
        </p:grpSp>
      </p:grpSp>
      <p:sp>
        <p:nvSpPr>
          <p:cNvPr id="25" name="Rectangle: Rounded Corners 5">
            <a:extLst>
              <a:ext uri="{FF2B5EF4-FFF2-40B4-BE49-F238E27FC236}">
                <a16:creationId xmlns:a16="http://schemas.microsoft.com/office/drawing/2014/main" id="{5C6A86A9-76C3-4438-B8C2-4EC4E7347625}"/>
              </a:ext>
            </a:extLst>
          </p:cNvPr>
          <p:cNvSpPr/>
          <p:nvPr/>
        </p:nvSpPr>
        <p:spPr>
          <a:xfrm>
            <a:off x="143934" y="1312221"/>
            <a:ext cx="3149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000">
                <a:solidFill>
                  <a:schemeClr val="bg1">
                    <a:lumMod val="65000"/>
                  </a:schemeClr>
                </a:solidFill>
                <a:latin typeface="+mj-lt"/>
                <a:cs typeface="Arial" panose="020B0604020202020204" pitchFamily="34" charset="0"/>
              </a:rPr>
              <a:t> Chèn hình ảnh</a:t>
            </a:r>
            <a:endParaRPr lang="en-MY" sz="4000" dirty="0">
              <a:solidFill>
                <a:schemeClr val="bg1">
                  <a:lumMod val="65000"/>
                </a:schemeClr>
              </a:solidFill>
              <a:latin typeface="+mj-lt"/>
              <a:cs typeface="Arial" panose="020B0604020202020204" pitchFamily="34" charset="0"/>
            </a:endParaRPr>
          </a:p>
        </p:txBody>
      </p:sp>
      <p:sp>
        <p:nvSpPr>
          <p:cNvPr id="26" name="Rectangle: Rounded Corners 6">
            <a:extLst>
              <a:ext uri="{FF2B5EF4-FFF2-40B4-BE49-F238E27FC236}">
                <a16:creationId xmlns:a16="http://schemas.microsoft.com/office/drawing/2014/main" id="{C41993C1-C320-44D7-88C0-6163F3E01CC5}"/>
              </a:ext>
            </a:extLst>
          </p:cNvPr>
          <p:cNvSpPr/>
          <p:nvPr/>
        </p:nvSpPr>
        <p:spPr>
          <a:xfrm>
            <a:off x="143934" y="2964974"/>
            <a:ext cx="1498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rPr>
              <a:t>Chèn hình ảnh</a:t>
            </a:r>
            <a:endParaRPr lang="en-MY" dirty="0">
              <a:solidFill>
                <a:schemeClr val="bg1"/>
              </a:solidFill>
              <a:latin typeface="+mj-lt"/>
            </a:endParaRPr>
          </a:p>
        </p:txBody>
      </p:sp>
      <p:sp>
        <p:nvSpPr>
          <p:cNvPr id="28" name="Rectangle: Rounded Corners 7">
            <a:extLst>
              <a:ext uri="{FF2B5EF4-FFF2-40B4-BE49-F238E27FC236}">
                <a16:creationId xmlns:a16="http://schemas.microsoft.com/office/drawing/2014/main" id="{2EE67B84-CFDE-416B-88AC-A9F6510461DC}"/>
              </a:ext>
            </a:extLst>
          </p:cNvPr>
          <p:cNvSpPr/>
          <p:nvPr/>
        </p:nvSpPr>
        <p:spPr>
          <a:xfrm>
            <a:off x="1794933" y="2954464"/>
            <a:ext cx="1498598" cy="1524003"/>
          </a:xfrm>
          <a:prstGeom prst="roundRect">
            <a:avLst>
              <a:gd name="adj" fmla="val 13389"/>
            </a:avLst>
          </a:prstGeom>
          <a:solidFill>
            <a:schemeClr val="tx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cs typeface="Arial" panose="020B0604020202020204" pitchFamily="34" charset="0"/>
              </a:rPr>
              <a:t>Chèn hình ảnh</a:t>
            </a:r>
            <a:endParaRPr lang="en-MY" dirty="0">
              <a:solidFill>
                <a:schemeClr val="bg1"/>
              </a:solidFill>
              <a:latin typeface="+mj-lt"/>
              <a:cs typeface="Arial" panose="020B0604020202020204" pitchFamily="34" charset="0"/>
            </a:endParaRPr>
          </a:p>
        </p:txBody>
      </p:sp>
      <p:sp>
        <p:nvSpPr>
          <p:cNvPr id="31" name="Rectangle: Rounded Corners 10">
            <a:extLst>
              <a:ext uri="{FF2B5EF4-FFF2-40B4-BE49-F238E27FC236}">
                <a16:creationId xmlns:a16="http://schemas.microsoft.com/office/drawing/2014/main" id="{C9C21305-96C7-4837-A650-CC3A844A2AFC}"/>
              </a:ext>
            </a:extLst>
          </p:cNvPr>
          <p:cNvSpPr/>
          <p:nvPr/>
        </p:nvSpPr>
        <p:spPr>
          <a:xfrm>
            <a:off x="143932" y="591355"/>
            <a:ext cx="3149599" cy="533397"/>
          </a:xfrm>
          <a:prstGeom prst="roundRect">
            <a:avLst>
              <a:gd name="adj" fmla="val 2588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err="1">
                <a:solidFill>
                  <a:schemeClr val="tx1">
                    <a:lumMod val="65000"/>
                    <a:lumOff val="35000"/>
                  </a:schemeClr>
                </a:solidFill>
                <a:latin typeface="+mj-lt"/>
                <a:cs typeface="Arial" panose="020B0604020202020204" pitchFamily="34" charset="0"/>
              </a:rPr>
              <a:t>Quy</a:t>
            </a:r>
            <a:r>
              <a:rPr lang="en-MY" dirty="0">
                <a:solidFill>
                  <a:schemeClr val="tx1">
                    <a:lumMod val="65000"/>
                    <a:lumOff val="35000"/>
                  </a:schemeClr>
                </a:solidFill>
                <a:latin typeface="+mj-lt"/>
                <a:cs typeface="Arial" panose="020B0604020202020204" pitchFamily="34" charset="0"/>
              </a:rPr>
              <a:t> </a:t>
            </a:r>
            <a:r>
              <a:rPr lang="en-MY" dirty="0" err="1">
                <a:solidFill>
                  <a:schemeClr val="tx1">
                    <a:lumMod val="65000"/>
                    <a:lumOff val="35000"/>
                  </a:schemeClr>
                </a:solidFill>
                <a:latin typeface="+mj-lt"/>
                <a:cs typeface="Arial" panose="020B0604020202020204" pitchFamily="34" charset="0"/>
              </a:rPr>
              <a:t>Trình</a:t>
            </a:r>
            <a:r>
              <a:rPr lang="en-MY" dirty="0">
                <a:solidFill>
                  <a:schemeClr val="tx1">
                    <a:lumMod val="65000"/>
                    <a:lumOff val="35000"/>
                  </a:schemeClr>
                </a:solidFill>
                <a:latin typeface="+mj-lt"/>
                <a:cs typeface="Arial" panose="020B0604020202020204" pitchFamily="34" charset="0"/>
              </a:rPr>
              <a:t> </a:t>
            </a:r>
            <a:r>
              <a:rPr lang="en-MY" dirty="0" err="1">
                <a:solidFill>
                  <a:schemeClr val="tx1">
                    <a:lumMod val="65000"/>
                    <a:lumOff val="35000"/>
                  </a:schemeClr>
                </a:solidFill>
                <a:latin typeface="+mj-lt"/>
                <a:cs typeface="Arial" panose="020B0604020202020204" pitchFamily="34" charset="0"/>
              </a:rPr>
              <a:t>Phần</a:t>
            </a:r>
            <a:r>
              <a:rPr lang="en-MY" dirty="0">
                <a:solidFill>
                  <a:schemeClr val="tx1">
                    <a:lumMod val="65000"/>
                    <a:lumOff val="35000"/>
                  </a:schemeClr>
                </a:solidFill>
                <a:latin typeface="+mj-lt"/>
                <a:cs typeface="Arial" panose="020B0604020202020204" pitchFamily="34" charset="0"/>
              </a:rPr>
              <a:t> </a:t>
            </a:r>
            <a:r>
              <a:rPr lang="en-MY" dirty="0" err="1">
                <a:solidFill>
                  <a:schemeClr val="tx1">
                    <a:lumMod val="65000"/>
                    <a:lumOff val="35000"/>
                  </a:schemeClr>
                </a:solidFill>
                <a:latin typeface="+mj-lt"/>
                <a:cs typeface="Arial" panose="020B0604020202020204" pitchFamily="34" charset="0"/>
              </a:rPr>
              <a:t>Mềm</a:t>
            </a:r>
            <a:endParaRPr lang="en-MY" dirty="0">
              <a:solidFill>
                <a:schemeClr val="tx1">
                  <a:lumMod val="65000"/>
                  <a:lumOff val="35000"/>
                </a:schemeClr>
              </a:solidFill>
              <a:latin typeface="+mj-lt"/>
              <a:cs typeface="Arial" panose="020B0604020202020204" pitchFamily="34" charset="0"/>
            </a:endParaRPr>
          </a:p>
        </p:txBody>
      </p:sp>
      <p:sp>
        <p:nvSpPr>
          <p:cNvPr id="32" name="Rectangle: Rounded Corners 3">
            <a:extLst>
              <a:ext uri="{FF2B5EF4-FFF2-40B4-BE49-F238E27FC236}">
                <a16:creationId xmlns:a16="http://schemas.microsoft.com/office/drawing/2014/main" id="{9448328A-01B3-4063-B150-49BF04BF4F6D}"/>
              </a:ext>
            </a:extLst>
          </p:cNvPr>
          <p:cNvSpPr/>
          <p:nvPr/>
        </p:nvSpPr>
        <p:spPr>
          <a:xfrm>
            <a:off x="143933" y="4589944"/>
            <a:ext cx="3149599" cy="1498602"/>
          </a:xfrm>
          <a:prstGeom prst="roundRect">
            <a:avLst>
              <a:gd name="adj" fmla="val 764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000">
                <a:solidFill>
                  <a:schemeClr val="tx1">
                    <a:lumMod val="65000"/>
                    <a:lumOff val="35000"/>
                  </a:schemeClr>
                </a:solidFill>
                <a:latin typeface="+mj-lt"/>
                <a:cs typeface="Arial" panose="020B0604020202020204" pitchFamily="34" charset="0"/>
              </a:rPr>
              <a:t>Kết luận</a:t>
            </a:r>
            <a:endParaRPr lang="en-MY" sz="4000" dirty="0">
              <a:solidFill>
                <a:schemeClr val="tx1">
                  <a:lumMod val="65000"/>
                  <a:lumOff val="35000"/>
                </a:schemeClr>
              </a:solidFill>
              <a:latin typeface="+mj-lt"/>
              <a:cs typeface="Arial" panose="020B0604020202020204" pitchFamily="34" charset="0"/>
            </a:endParaRPr>
          </a:p>
        </p:txBody>
      </p:sp>
    </p:spTree>
    <p:extLst>
      <p:ext uri="{BB962C8B-B14F-4D97-AF65-F5344CB8AC3E}">
        <p14:creationId xmlns:p14="http://schemas.microsoft.com/office/powerpoint/2010/main" val="177214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advTm="0">
        <p159:morph option="byObject"/>
      </p:transition>
    </mc:Choice>
    <mc:Fallback xmlns="">
      <p:transition spd="slow" advTm="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600456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Rectangle: Rounded Corners 5">
            <a:extLst>
              <a:ext uri="{FF2B5EF4-FFF2-40B4-BE49-F238E27FC236}">
                <a16:creationId xmlns:a16="http://schemas.microsoft.com/office/drawing/2014/main" id="{5C6A86A9-76C3-4438-B8C2-4EC4E7347625}"/>
              </a:ext>
            </a:extLst>
          </p:cNvPr>
          <p:cNvSpPr/>
          <p:nvPr/>
        </p:nvSpPr>
        <p:spPr>
          <a:xfrm>
            <a:off x="143934" y="1312221"/>
            <a:ext cx="3149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000">
                <a:solidFill>
                  <a:schemeClr val="bg1">
                    <a:lumMod val="65000"/>
                  </a:schemeClr>
                </a:solidFill>
                <a:latin typeface="+mj-lt"/>
                <a:cs typeface="Arial" panose="020B0604020202020204" pitchFamily="34" charset="0"/>
              </a:rPr>
              <a:t> Chèn hình ảnh</a:t>
            </a:r>
            <a:endParaRPr lang="en-MY" sz="4000" dirty="0">
              <a:solidFill>
                <a:schemeClr val="bg1">
                  <a:lumMod val="65000"/>
                </a:schemeClr>
              </a:solidFill>
              <a:latin typeface="+mj-lt"/>
              <a:cs typeface="Arial" panose="020B0604020202020204" pitchFamily="34" charset="0"/>
            </a:endParaRPr>
          </a:p>
        </p:txBody>
      </p:sp>
      <p:sp>
        <p:nvSpPr>
          <p:cNvPr id="26" name="Rectangle: Rounded Corners 6">
            <a:extLst>
              <a:ext uri="{FF2B5EF4-FFF2-40B4-BE49-F238E27FC236}">
                <a16:creationId xmlns:a16="http://schemas.microsoft.com/office/drawing/2014/main" id="{C41993C1-C320-44D7-88C0-6163F3E01CC5}"/>
              </a:ext>
            </a:extLst>
          </p:cNvPr>
          <p:cNvSpPr/>
          <p:nvPr/>
        </p:nvSpPr>
        <p:spPr>
          <a:xfrm>
            <a:off x="143934" y="2964974"/>
            <a:ext cx="1498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rPr>
              <a:t>Chèn hình ảnh</a:t>
            </a:r>
            <a:endParaRPr lang="en-MY" dirty="0">
              <a:solidFill>
                <a:schemeClr val="bg1"/>
              </a:solidFill>
              <a:latin typeface="+mj-lt"/>
            </a:endParaRPr>
          </a:p>
        </p:txBody>
      </p:sp>
      <p:sp>
        <p:nvSpPr>
          <p:cNvPr id="28" name="Rectangle: Rounded Corners 7">
            <a:extLst>
              <a:ext uri="{FF2B5EF4-FFF2-40B4-BE49-F238E27FC236}">
                <a16:creationId xmlns:a16="http://schemas.microsoft.com/office/drawing/2014/main" id="{2EE67B84-CFDE-416B-88AC-A9F6510461DC}"/>
              </a:ext>
            </a:extLst>
          </p:cNvPr>
          <p:cNvSpPr/>
          <p:nvPr/>
        </p:nvSpPr>
        <p:spPr>
          <a:xfrm>
            <a:off x="1794933" y="2954464"/>
            <a:ext cx="1498598" cy="1524003"/>
          </a:xfrm>
          <a:prstGeom prst="roundRect">
            <a:avLst>
              <a:gd name="adj" fmla="val 13389"/>
            </a:avLst>
          </a:prstGeom>
          <a:solidFill>
            <a:schemeClr val="tx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cs typeface="Arial" panose="020B0604020202020204" pitchFamily="34" charset="0"/>
              </a:rPr>
              <a:t>Chèn hình ảnh</a:t>
            </a:r>
            <a:endParaRPr lang="en-MY" dirty="0">
              <a:solidFill>
                <a:schemeClr val="bg1"/>
              </a:solidFill>
              <a:latin typeface="+mj-lt"/>
              <a:cs typeface="Arial" panose="020B0604020202020204" pitchFamily="34" charset="0"/>
            </a:endParaRPr>
          </a:p>
        </p:txBody>
      </p:sp>
      <p:sp>
        <p:nvSpPr>
          <p:cNvPr id="31" name="Rectangle: Rounded Corners 10">
            <a:extLst>
              <a:ext uri="{FF2B5EF4-FFF2-40B4-BE49-F238E27FC236}">
                <a16:creationId xmlns:a16="http://schemas.microsoft.com/office/drawing/2014/main" id="{C9C21305-96C7-4837-A650-CC3A844A2AFC}"/>
              </a:ext>
            </a:extLst>
          </p:cNvPr>
          <p:cNvSpPr/>
          <p:nvPr/>
        </p:nvSpPr>
        <p:spPr>
          <a:xfrm>
            <a:off x="143932" y="591355"/>
            <a:ext cx="3149599" cy="533397"/>
          </a:xfrm>
          <a:prstGeom prst="roundRect">
            <a:avLst>
              <a:gd name="adj" fmla="val 2588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err="1">
                <a:solidFill>
                  <a:schemeClr val="tx1">
                    <a:lumMod val="65000"/>
                    <a:lumOff val="35000"/>
                  </a:schemeClr>
                </a:solidFill>
                <a:latin typeface="+mj-lt"/>
                <a:cs typeface="Arial" panose="020B0604020202020204" pitchFamily="34" charset="0"/>
              </a:rPr>
              <a:t>Quy</a:t>
            </a:r>
            <a:r>
              <a:rPr lang="en-MY" dirty="0">
                <a:solidFill>
                  <a:schemeClr val="tx1">
                    <a:lumMod val="65000"/>
                    <a:lumOff val="35000"/>
                  </a:schemeClr>
                </a:solidFill>
                <a:latin typeface="+mj-lt"/>
                <a:cs typeface="Arial" panose="020B0604020202020204" pitchFamily="34" charset="0"/>
              </a:rPr>
              <a:t> </a:t>
            </a:r>
            <a:r>
              <a:rPr lang="en-MY" dirty="0" err="1">
                <a:solidFill>
                  <a:schemeClr val="tx1">
                    <a:lumMod val="65000"/>
                    <a:lumOff val="35000"/>
                  </a:schemeClr>
                </a:solidFill>
                <a:latin typeface="+mj-lt"/>
                <a:cs typeface="Arial" panose="020B0604020202020204" pitchFamily="34" charset="0"/>
              </a:rPr>
              <a:t>Trình</a:t>
            </a:r>
            <a:r>
              <a:rPr lang="en-MY" dirty="0">
                <a:solidFill>
                  <a:schemeClr val="tx1">
                    <a:lumMod val="65000"/>
                    <a:lumOff val="35000"/>
                  </a:schemeClr>
                </a:solidFill>
                <a:latin typeface="+mj-lt"/>
                <a:cs typeface="Arial" panose="020B0604020202020204" pitchFamily="34" charset="0"/>
              </a:rPr>
              <a:t> </a:t>
            </a:r>
            <a:r>
              <a:rPr lang="en-MY" dirty="0" err="1">
                <a:solidFill>
                  <a:schemeClr val="tx1">
                    <a:lumMod val="65000"/>
                    <a:lumOff val="35000"/>
                  </a:schemeClr>
                </a:solidFill>
                <a:latin typeface="+mj-lt"/>
                <a:cs typeface="Arial" panose="020B0604020202020204" pitchFamily="34" charset="0"/>
              </a:rPr>
              <a:t>Phần</a:t>
            </a:r>
            <a:r>
              <a:rPr lang="en-MY" dirty="0">
                <a:solidFill>
                  <a:schemeClr val="tx1">
                    <a:lumMod val="65000"/>
                    <a:lumOff val="35000"/>
                  </a:schemeClr>
                </a:solidFill>
                <a:latin typeface="+mj-lt"/>
                <a:cs typeface="Arial" panose="020B0604020202020204" pitchFamily="34" charset="0"/>
              </a:rPr>
              <a:t> </a:t>
            </a:r>
            <a:r>
              <a:rPr lang="en-MY" dirty="0" err="1">
                <a:solidFill>
                  <a:schemeClr val="tx1">
                    <a:lumMod val="65000"/>
                    <a:lumOff val="35000"/>
                  </a:schemeClr>
                </a:solidFill>
                <a:latin typeface="+mj-lt"/>
                <a:cs typeface="Arial" panose="020B0604020202020204" pitchFamily="34" charset="0"/>
              </a:rPr>
              <a:t>Mềm</a:t>
            </a:r>
            <a:endParaRPr lang="en-MY" dirty="0">
              <a:solidFill>
                <a:schemeClr val="tx1">
                  <a:lumMod val="65000"/>
                  <a:lumOff val="35000"/>
                </a:schemeClr>
              </a:solidFill>
              <a:latin typeface="+mj-lt"/>
              <a:cs typeface="Arial" panose="020B0604020202020204" pitchFamily="34" charset="0"/>
            </a:endParaRPr>
          </a:p>
        </p:txBody>
      </p:sp>
      <p:sp>
        <p:nvSpPr>
          <p:cNvPr id="32" name="Rectangle: Rounded Corners 3">
            <a:extLst>
              <a:ext uri="{FF2B5EF4-FFF2-40B4-BE49-F238E27FC236}">
                <a16:creationId xmlns:a16="http://schemas.microsoft.com/office/drawing/2014/main" id="{9448328A-01B3-4063-B150-49BF04BF4F6D}"/>
              </a:ext>
            </a:extLst>
          </p:cNvPr>
          <p:cNvSpPr/>
          <p:nvPr/>
        </p:nvSpPr>
        <p:spPr>
          <a:xfrm>
            <a:off x="3244943" y="4589944"/>
            <a:ext cx="3149599" cy="1498602"/>
          </a:xfrm>
          <a:prstGeom prst="roundRect">
            <a:avLst>
              <a:gd name="adj" fmla="val 764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000">
                <a:solidFill>
                  <a:schemeClr val="tx1">
                    <a:lumMod val="65000"/>
                    <a:lumOff val="35000"/>
                  </a:schemeClr>
                </a:solidFill>
                <a:latin typeface="+mj-lt"/>
                <a:cs typeface="Arial" panose="020B0604020202020204" pitchFamily="34" charset="0"/>
              </a:rPr>
              <a:t>Kết luận</a:t>
            </a:r>
            <a:endParaRPr lang="en-MY" sz="4000" dirty="0">
              <a:solidFill>
                <a:schemeClr val="tx1">
                  <a:lumMod val="65000"/>
                  <a:lumOff val="35000"/>
                </a:schemeClr>
              </a:solidFill>
              <a:latin typeface="+mj-lt"/>
              <a:cs typeface="Arial" panose="020B0604020202020204" pitchFamily="34" charset="0"/>
            </a:endParaRPr>
          </a:p>
        </p:txBody>
      </p:sp>
      <p:grpSp>
        <p:nvGrpSpPr>
          <p:cNvPr id="35" name="Group 65">
            <a:extLst>
              <a:ext uri="{FF2B5EF4-FFF2-40B4-BE49-F238E27FC236}">
                <a16:creationId xmlns:a16="http://schemas.microsoft.com/office/drawing/2014/main" id="{FF92B4AC-DF90-40BE-9042-F8FD3EE5B50F}"/>
              </a:ext>
            </a:extLst>
          </p:cNvPr>
          <p:cNvGrpSpPr/>
          <p:nvPr/>
        </p:nvGrpSpPr>
        <p:grpSpPr>
          <a:xfrm>
            <a:off x="12659845" y="1229933"/>
            <a:ext cx="8610623" cy="4669446"/>
            <a:chOff x="447262" y="556591"/>
            <a:chExt cx="2802834" cy="5943600"/>
          </a:xfrm>
        </p:grpSpPr>
        <p:sp>
          <p:nvSpPr>
            <p:cNvPr id="40" name="Rectangle: Rounded Corners 6">
              <a:extLst>
                <a:ext uri="{FF2B5EF4-FFF2-40B4-BE49-F238E27FC236}">
                  <a16:creationId xmlns:a16="http://schemas.microsoft.com/office/drawing/2014/main" id="{DF4E0F1C-FC54-4ED7-84CA-2F6ADBB6EAEF}"/>
                </a:ext>
              </a:extLst>
            </p:cNvPr>
            <p:cNvSpPr/>
            <p:nvPr/>
          </p:nvSpPr>
          <p:spPr>
            <a:xfrm>
              <a:off x="447262" y="556591"/>
              <a:ext cx="2802834" cy="5943600"/>
            </a:xfrm>
            <a:prstGeom prst="roundRect">
              <a:avLst>
                <a:gd name="adj" fmla="val 4699"/>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41" name="Rectangle: Rounded Corners 61">
              <a:extLst>
                <a:ext uri="{FF2B5EF4-FFF2-40B4-BE49-F238E27FC236}">
                  <a16:creationId xmlns:a16="http://schemas.microsoft.com/office/drawing/2014/main" id="{7657787B-C32C-4EDA-AA8B-346FF6B487DD}"/>
                </a:ext>
              </a:extLst>
            </p:cNvPr>
            <p:cNvSpPr/>
            <p:nvPr/>
          </p:nvSpPr>
          <p:spPr>
            <a:xfrm>
              <a:off x="1323698" y="6384753"/>
              <a:ext cx="1038363" cy="50110"/>
            </a:xfrm>
            <a:prstGeom prst="roundRect">
              <a:avLst>
                <a:gd name="adj" fmla="val 50000"/>
              </a:avLst>
            </a:prstGeom>
            <a:solidFill>
              <a:schemeClr val="tx1">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grpSp>
    </p:spTree>
    <p:extLst>
      <p:ext uri="{BB962C8B-B14F-4D97-AF65-F5344CB8AC3E}">
        <p14:creationId xmlns:p14="http://schemas.microsoft.com/office/powerpoint/2010/main" val="2977389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600456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Hình ảnh 2" descr="Ảnh có chứa mũi tên&#10;&#10;Mô tả được tạo tự động">
            <a:extLst>
              <a:ext uri="{FF2B5EF4-FFF2-40B4-BE49-F238E27FC236}">
                <a16:creationId xmlns:a16="http://schemas.microsoft.com/office/drawing/2014/main" id="{1E85B5BA-7B50-449B-A697-0FA587EAC393}"/>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2653" b="94695" l="4023" r="95402">
                        <a14:foregroundMark x1="4310" y1="2653" x2="10920" y2="10875"/>
                        <a14:foregroundMark x1="87069" y1="85676" x2="90805" y2="88859"/>
                        <a14:foregroundMark x1="84195" y1="94960" x2="86782" y2="94960"/>
                        <a14:foregroundMark x1="95402" y1="85411" x2="95402" y2="85411"/>
                      </a14:backgroundRemoval>
                    </a14:imgEffect>
                  </a14:imgLayer>
                </a14:imgProps>
              </a:ext>
              <a:ext uri="{28A0092B-C50C-407E-A947-70E740481C1C}">
                <a14:useLocalDpi xmlns:a14="http://schemas.microsoft.com/office/drawing/2010/main" val="0"/>
              </a:ext>
            </a:extLst>
          </a:blip>
          <a:stretch>
            <a:fillRect/>
          </a:stretch>
        </p:blipFill>
        <p:spPr>
          <a:xfrm>
            <a:off x="8370212" y="6474858"/>
            <a:ext cx="318407" cy="344941"/>
          </a:xfrm>
          <a:prstGeom prst="rect">
            <a:avLst/>
          </a:prstGeom>
        </p:spPr>
      </p:pic>
      <p:sp>
        <p:nvSpPr>
          <p:cNvPr id="25" name="Rectangle: Rounded Corners 5">
            <a:extLst>
              <a:ext uri="{FF2B5EF4-FFF2-40B4-BE49-F238E27FC236}">
                <a16:creationId xmlns:a16="http://schemas.microsoft.com/office/drawing/2014/main" id="{5C6A86A9-76C3-4438-B8C2-4EC4E7347625}"/>
              </a:ext>
            </a:extLst>
          </p:cNvPr>
          <p:cNvSpPr/>
          <p:nvPr/>
        </p:nvSpPr>
        <p:spPr>
          <a:xfrm>
            <a:off x="143934" y="1312221"/>
            <a:ext cx="3149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000">
                <a:solidFill>
                  <a:schemeClr val="bg1">
                    <a:lumMod val="65000"/>
                  </a:schemeClr>
                </a:solidFill>
                <a:latin typeface="+mj-lt"/>
                <a:cs typeface="Arial" panose="020B0604020202020204" pitchFamily="34" charset="0"/>
              </a:rPr>
              <a:t> Chèn hình ảnh</a:t>
            </a:r>
            <a:endParaRPr lang="en-MY" sz="4000" dirty="0">
              <a:solidFill>
                <a:schemeClr val="bg1">
                  <a:lumMod val="65000"/>
                </a:schemeClr>
              </a:solidFill>
              <a:latin typeface="+mj-lt"/>
              <a:cs typeface="Arial" panose="020B0604020202020204" pitchFamily="34" charset="0"/>
            </a:endParaRPr>
          </a:p>
        </p:txBody>
      </p:sp>
      <p:sp>
        <p:nvSpPr>
          <p:cNvPr id="26" name="Rectangle: Rounded Corners 6">
            <a:extLst>
              <a:ext uri="{FF2B5EF4-FFF2-40B4-BE49-F238E27FC236}">
                <a16:creationId xmlns:a16="http://schemas.microsoft.com/office/drawing/2014/main" id="{C41993C1-C320-44D7-88C0-6163F3E01CC5}"/>
              </a:ext>
            </a:extLst>
          </p:cNvPr>
          <p:cNvSpPr/>
          <p:nvPr/>
        </p:nvSpPr>
        <p:spPr>
          <a:xfrm>
            <a:off x="143934" y="2964974"/>
            <a:ext cx="1498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rPr>
              <a:t>Chèn hình ảnh</a:t>
            </a:r>
            <a:endParaRPr lang="en-MY" dirty="0">
              <a:solidFill>
                <a:schemeClr val="bg1"/>
              </a:solidFill>
              <a:latin typeface="+mj-lt"/>
            </a:endParaRPr>
          </a:p>
        </p:txBody>
      </p:sp>
      <p:sp>
        <p:nvSpPr>
          <p:cNvPr id="28" name="Rectangle: Rounded Corners 7">
            <a:extLst>
              <a:ext uri="{FF2B5EF4-FFF2-40B4-BE49-F238E27FC236}">
                <a16:creationId xmlns:a16="http://schemas.microsoft.com/office/drawing/2014/main" id="{2EE67B84-CFDE-416B-88AC-A9F6510461DC}"/>
              </a:ext>
            </a:extLst>
          </p:cNvPr>
          <p:cNvSpPr/>
          <p:nvPr/>
        </p:nvSpPr>
        <p:spPr>
          <a:xfrm>
            <a:off x="1794933" y="2954464"/>
            <a:ext cx="1498598" cy="1524003"/>
          </a:xfrm>
          <a:prstGeom prst="roundRect">
            <a:avLst>
              <a:gd name="adj" fmla="val 13389"/>
            </a:avLst>
          </a:prstGeom>
          <a:solidFill>
            <a:schemeClr val="tx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cs typeface="Arial" panose="020B0604020202020204" pitchFamily="34" charset="0"/>
              </a:rPr>
              <a:t>Chèn hình ảnh</a:t>
            </a:r>
            <a:endParaRPr lang="en-MY" dirty="0">
              <a:solidFill>
                <a:schemeClr val="bg1"/>
              </a:solidFill>
              <a:latin typeface="+mj-lt"/>
              <a:cs typeface="Arial" panose="020B0604020202020204" pitchFamily="34" charset="0"/>
            </a:endParaRPr>
          </a:p>
        </p:txBody>
      </p:sp>
      <p:sp>
        <p:nvSpPr>
          <p:cNvPr id="31" name="Rectangle: Rounded Corners 10">
            <a:extLst>
              <a:ext uri="{FF2B5EF4-FFF2-40B4-BE49-F238E27FC236}">
                <a16:creationId xmlns:a16="http://schemas.microsoft.com/office/drawing/2014/main" id="{C9C21305-96C7-4837-A650-CC3A844A2AFC}"/>
              </a:ext>
            </a:extLst>
          </p:cNvPr>
          <p:cNvSpPr/>
          <p:nvPr/>
        </p:nvSpPr>
        <p:spPr>
          <a:xfrm>
            <a:off x="143932" y="591355"/>
            <a:ext cx="3149599" cy="533397"/>
          </a:xfrm>
          <a:prstGeom prst="roundRect">
            <a:avLst>
              <a:gd name="adj" fmla="val 2588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err="1">
                <a:solidFill>
                  <a:schemeClr val="tx1">
                    <a:lumMod val="65000"/>
                    <a:lumOff val="35000"/>
                  </a:schemeClr>
                </a:solidFill>
                <a:latin typeface="+mj-lt"/>
                <a:cs typeface="Arial" panose="020B0604020202020204" pitchFamily="34" charset="0"/>
              </a:rPr>
              <a:t>Quy</a:t>
            </a:r>
            <a:r>
              <a:rPr lang="en-MY" dirty="0">
                <a:solidFill>
                  <a:schemeClr val="tx1">
                    <a:lumMod val="65000"/>
                    <a:lumOff val="35000"/>
                  </a:schemeClr>
                </a:solidFill>
                <a:latin typeface="+mj-lt"/>
                <a:cs typeface="Arial" panose="020B0604020202020204" pitchFamily="34" charset="0"/>
              </a:rPr>
              <a:t> </a:t>
            </a:r>
            <a:r>
              <a:rPr lang="en-MY" dirty="0" err="1">
                <a:solidFill>
                  <a:schemeClr val="tx1">
                    <a:lumMod val="65000"/>
                    <a:lumOff val="35000"/>
                  </a:schemeClr>
                </a:solidFill>
                <a:latin typeface="+mj-lt"/>
                <a:cs typeface="Arial" panose="020B0604020202020204" pitchFamily="34" charset="0"/>
              </a:rPr>
              <a:t>Trình</a:t>
            </a:r>
            <a:r>
              <a:rPr lang="en-MY" dirty="0">
                <a:solidFill>
                  <a:schemeClr val="tx1">
                    <a:lumMod val="65000"/>
                    <a:lumOff val="35000"/>
                  </a:schemeClr>
                </a:solidFill>
                <a:latin typeface="+mj-lt"/>
                <a:cs typeface="Arial" panose="020B0604020202020204" pitchFamily="34" charset="0"/>
              </a:rPr>
              <a:t> </a:t>
            </a:r>
            <a:r>
              <a:rPr lang="en-MY" dirty="0" err="1">
                <a:solidFill>
                  <a:schemeClr val="tx1">
                    <a:lumMod val="65000"/>
                    <a:lumOff val="35000"/>
                  </a:schemeClr>
                </a:solidFill>
                <a:latin typeface="+mj-lt"/>
                <a:cs typeface="Arial" panose="020B0604020202020204" pitchFamily="34" charset="0"/>
              </a:rPr>
              <a:t>Phần</a:t>
            </a:r>
            <a:r>
              <a:rPr lang="en-MY" dirty="0">
                <a:solidFill>
                  <a:schemeClr val="tx1">
                    <a:lumMod val="65000"/>
                    <a:lumOff val="35000"/>
                  </a:schemeClr>
                </a:solidFill>
                <a:latin typeface="+mj-lt"/>
                <a:cs typeface="Arial" panose="020B0604020202020204" pitchFamily="34" charset="0"/>
              </a:rPr>
              <a:t> </a:t>
            </a:r>
            <a:r>
              <a:rPr lang="en-MY" dirty="0" err="1">
                <a:solidFill>
                  <a:schemeClr val="tx1">
                    <a:lumMod val="65000"/>
                    <a:lumOff val="35000"/>
                  </a:schemeClr>
                </a:solidFill>
                <a:latin typeface="+mj-lt"/>
                <a:cs typeface="Arial" panose="020B0604020202020204" pitchFamily="34" charset="0"/>
              </a:rPr>
              <a:t>Mềm</a:t>
            </a:r>
            <a:endParaRPr lang="en-MY" dirty="0">
              <a:solidFill>
                <a:schemeClr val="tx1">
                  <a:lumMod val="65000"/>
                  <a:lumOff val="35000"/>
                </a:schemeClr>
              </a:solidFill>
              <a:latin typeface="+mj-lt"/>
              <a:cs typeface="Arial" panose="020B0604020202020204" pitchFamily="34" charset="0"/>
            </a:endParaRPr>
          </a:p>
        </p:txBody>
      </p:sp>
      <p:sp>
        <p:nvSpPr>
          <p:cNvPr id="32" name="Rectangle: Rounded Corners 3">
            <a:extLst>
              <a:ext uri="{FF2B5EF4-FFF2-40B4-BE49-F238E27FC236}">
                <a16:creationId xmlns:a16="http://schemas.microsoft.com/office/drawing/2014/main" id="{9448328A-01B3-4063-B150-49BF04BF4F6D}"/>
              </a:ext>
            </a:extLst>
          </p:cNvPr>
          <p:cNvSpPr/>
          <p:nvPr/>
        </p:nvSpPr>
        <p:spPr>
          <a:xfrm>
            <a:off x="3437443" y="591355"/>
            <a:ext cx="8610623" cy="533397"/>
          </a:xfrm>
          <a:prstGeom prst="roundRect">
            <a:avLst>
              <a:gd name="adj" fmla="val 764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a:solidFill>
                  <a:schemeClr val="tx1">
                    <a:lumMod val="65000"/>
                    <a:lumOff val="35000"/>
                  </a:schemeClr>
                </a:solidFill>
                <a:latin typeface="+mj-lt"/>
                <a:cs typeface="Arial" panose="020B0604020202020204" pitchFamily="34" charset="0"/>
              </a:rPr>
              <a:t>Kết luận</a:t>
            </a:r>
            <a:endParaRPr lang="en-MY" sz="2400" dirty="0">
              <a:solidFill>
                <a:schemeClr val="tx1">
                  <a:lumMod val="65000"/>
                  <a:lumOff val="35000"/>
                </a:schemeClr>
              </a:solidFill>
              <a:latin typeface="+mj-lt"/>
              <a:cs typeface="Arial" panose="020B0604020202020204" pitchFamily="34" charset="0"/>
            </a:endParaRPr>
          </a:p>
        </p:txBody>
      </p:sp>
      <p:grpSp>
        <p:nvGrpSpPr>
          <p:cNvPr id="19" name="Group 65">
            <a:extLst>
              <a:ext uri="{FF2B5EF4-FFF2-40B4-BE49-F238E27FC236}">
                <a16:creationId xmlns:a16="http://schemas.microsoft.com/office/drawing/2014/main" id="{253FD70D-0DE7-4959-A0EE-3F79143292F1}"/>
              </a:ext>
            </a:extLst>
          </p:cNvPr>
          <p:cNvGrpSpPr/>
          <p:nvPr/>
        </p:nvGrpSpPr>
        <p:grpSpPr>
          <a:xfrm>
            <a:off x="3437442" y="1229933"/>
            <a:ext cx="8610623" cy="4669446"/>
            <a:chOff x="447262" y="556591"/>
            <a:chExt cx="2802834" cy="5943600"/>
          </a:xfrm>
        </p:grpSpPr>
        <p:sp>
          <p:nvSpPr>
            <p:cNvPr id="20" name="Rectangle: Rounded Corners 6">
              <a:extLst>
                <a:ext uri="{FF2B5EF4-FFF2-40B4-BE49-F238E27FC236}">
                  <a16:creationId xmlns:a16="http://schemas.microsoft.com/office/drawing/2014/main" id="{7AAF0BED-53F5-4103-BE95-B6F5648E52D1}"/>
                </a:ext>
              </a:extLst>
            </p:cNvPr>
            <p:cNvSpPr/>
            <p:nvPr/>
          </p:nvSpPr>
          <p:spPr>
            <a:xfrm>
              <a:off x="447262" y="556591"/>
              <a:ext cx="2802834" cy="5943600"/>
            </a:xfrm>
            <a:prstGeom prst="roundRect">
              <a:avLst>
                <a:gd name="adj" fmla="val 4699"/>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21" name="Rectangle: Rounded Corners 61">
              <a:extLst>
                <a:ext uri="{FF2B5EF4-FFF2-40B4-BE49-F238E27FC236}">
                  <a16:creationId xmlns:a16="http://schemas.microsoft.com/office/drawing/2014/main" id="{838B5A49-F3D0-4255-A836-7A9F0DF98046}"/>
                </a:ext>
              </a:extLst>
            </p:cNvPr>
            <p:cNvSpPr/>
            <p:nvPr/>
          </p:nvSpPr>
          <p:spPr>
            <a:xfrm>
              <a:off x="1323698" y="6384753"/>
              <a:ext cx="1038363" cy="50110"/>
            </a:xfrm>
            <a:prstGeom prst="roundRect">
              <a:avLst>
                <a:gd name="adj" fmla="val 50000"/>
              </a:avLst>
            </a:prstGeom>
            <a:solidFill>
              <a:schemeClr val="tx1">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grpSp>
      <p:sp>
        <p:nvSpPr>
          <p:cNvPr id="48" name="Hộp Văn bản 47">
            <a:extLst>
              <a:ext uri="{FF2B5EF4-FFF2-40B4-BE49-F238E27FC236}">
                <a16:creationId xmlns:a16="http://schemas.microsoft.com/office/drawing/2014/main" id="{9A991BE9-9385-4FE5-8A8A-BDFEF8C9DE5E}"/>
              </a:ext>
            </a:extLst>
          </p:cNvPr>
          <p:cNvSpPr txBox="1"/>
          <p:nvPr/>
        </p:nvSpPr>
        <p:spPr>
          <a:xfrm>
            <a:off x="3437442" y="1379858"/>
            <a:ext cx="2234251" cy="400110"/>
          </a:xfrm>
          <a:prstGeom prst="rect">
            <a:avLst/>
          </a:prstGeom>
          <a:noFill/>
        </p:spPr>
        <p:txBody>
          <a:bodyPr wrap="square" rtlCol="0">
            <a:spAutoFit/>
          </a:bodyPr>
          <a:lstStyle/>
          <a:p>
            <a:pPr algn="ctr"/>
            <a:r>
              <a:rPr lang="en-US" sz="2000" dirty="0" err="1">
                <a:latin typeface="+mj-lt"/>
                <a:cs typeface="Arial" panose="020B0604020202020204" pitchFamily="34" charset="0"/>
              </a:rPr>
              <a:t>Ghi</a:t>
            </a:r>
            <a:r>
              <a:rPr lang="en-US" sz="2000" dirty="0">
                <a:latin typeface="+mj-lt"/>
                <a:cs typeface="Arial" panose="020B0604020202020204" pitchFamily="34" charset="0"/>
              </a:rPr>
              <a:t> </a:t>
            </a:r>
            <a:r>
              <a:rPr lang="en-US" sz="2000" dirty="0" err="1">
                <a:latin typeface="+mj-lt"/>
                <a:cs typeface="Arial" panose="020B0604020202020204" pitchFamily="34" charset="0"/>
              </a:rPr>
              <a:t>chú</a:t>
            </a:r>
            <a:r>
              <a:rPr lang="en-US" sz="2000" dirty="0">
                <a:latin typeface="+mj-lt"/>
                <a:cs typeface="Arial" panose="020B0604020202020204" pitchFamily="34" charset="0"/>
              </a:rPr>
              <a:t> </a:t>
            </a:r>
            <a:r>
              <a:rPr lang="en-US" sz="2000" dirty="0" err="1">
                <a:latin typeface="+mj-lt"/>
                <a:cs typeface="Arial" panose="020B0604020202020204" pitchFamily="34" charset="0"/>
              </a:rPr>
              <a:t>kết</a:t>
            </a:r>
            <a:r>
              <a:rPr lang="en-US" sz="2000" dirty="0">
                <a:latin typeface="+mj-lt"/>
                <a:cs typeface="Arial" panose="020B0604020202020204" pitchFamily="34" charset="0"/>
              </a:rPr>
              <a:t> </a:t>
            </a:r>
            <a:r>
              <a:rPr lang="en-US" sz="2000" dirty="0" err="1">
                <a:latin typeface="+mj-lt"/>
                <a:cs typeface="Arial" panose="020B0604020202020204" pitchFamily="34" charset="0"/>
              </a:rPr>
              <a:t>luận</a:t>
            </a:r>
            <a:endParaRPr lang="vi-VN" sz="2000" dirty="0">
              <a:latin typeface="+mj-lt"/>
              <a:cs typeface="Arial" panose="020B0604020202020204" pitchFamily="34" charset="0"/>
            </a:endParaRPr>
          </a:p>
        </p:txBody>
      </p:sp>
    </p:spTree>
    <p:extLst>
      <p:ext uri="{BB962C8B-B14F-4D97-AF65-F5344CB8AC3E}">
        <p14:creationId xmlns:p14="http://schemas.microsoft.com/office/powerpoint/2010/main" val="970897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0" y="1282"/>
            <a:ext cx="12191980" cy="6856718"/>
          </a:xfrm>
          <a:prstGeom prst="rect">
            <a:avLst/>
          </a:prstGeom>
        </p:spPr>
      </p:pic>
      <p:sp>
        <p:nvSpPr>
          <p:cNvPr id="7" name="Hộp Văn bản 6">
            <a:extLst>
              <a:ext uri="{FF2B5EF4-FFF2-40B4-BE49-F238E27FC236}">
                <a16:creationId xmlns:a16="http://schemas.microsoft.com/office/drawing/2014/main" id="{46728F38-8AEB-465C-A5B9-F49168D1C67D}"/>
              </a:ext>
            </a:extLst>
          </p:cNvPr>
          <p:cNvSpPr txBox="1"/>
          <p:nvPr/>
        </p:nvSpPr>
        <p:spPr>
          <a:xfrm>
            <a:off x="2151175" y="2863858"/>
            <a:ext cx="7889630" cy="861774"/>
          </a:xfrm>
          <a:prstGeom prst="rect">
            <a:avLst/>
          </a:prstGeom>
          <a:noFill/>
        </p:spPr>
        <p:txBody>
          <a:bodyPr wrap="square" rtlCol="0">
            <a:spAutoFit/>
          </a:bodyPr>
          <a:lstStyle/>
          <a:p>
            <a:pPr algn="ctr"/>
            <a:r>
              <a:rPr lang="en-US" sz="5000" dirty="0">
                <a:solidFill>
                  <a:schemeClr val="bg1"/>
                </a:solidFill>
                <a:latin typeface="Times New Roman" panose="02020603050405020304" pitchFamily="18" charset="0"/>
                <a:cs typeface="Times New Roman" panose="02020603050405020304" pitchFamily="18" charset="0"/>
              </a:rPr>
              <a:t>Thanks For Watching!</a:t>
            </a:r>
            <a:endParaRPr lang="vi-VN" sz="5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80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594360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Rectangle: Rounded Corners 3">
            <a:extLst>
              <a:ext uri="{FF2B5EF4-FFF2-40B4-BE49-F238E27FC236}">
                <a16:creationId xmlns:a16="http://schemas.microsoft.com/office/drawing/2014/main" id="{7C8E4A89-CCA6-4EF6-A6D8-8665985A1D4C}"/>
              </a:ext>
            </a:extLst>
          </p:cNvPr>
          <p:cNvSpPr/>
          <p:nvPr/>
        </p:nvSpPr>
        <p:spPr>
          <a:xfrm>
            <a:off x="143933" y="1384296"/>
            <a:ext cx="3149599" cy="1498602"/>
          </a:xfrm>
          <a:prstGeom prst="roundRect">
            <a:avLst>
              <a:gd name="adj" fmla="val 1338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4000" dirty="0">
              <a:solidFill>
                <a:schemeClr val="tx1">
                  <a:lumMod val="65000"/>
                  <a:lumOff val="35000"/>
                </a:schemeClr>
              </a:solidFill>
              <a:latin typeface="+mj-lt"/>
              <a:cs typeface="Arial" panose="020B0604020202020204" pitchFamily="34" charset="0"/>
            </a:endParaRPr>
          </a:p>
        </p:txBody>
      </p:sp>
      <p:sp>
        <p:nvSpPr>
          <p:cNvPr id="41" name="Rectangle: Rounded Corners 5">
            <a:extLst>
              <a:ext uri="{FF2B5EF4-FFF2-40B4-BE49-F238E27FC236}">
                <a16:creationId xmlns:a16="http://schemas.microsoft.com/office/drawing/2014/main" id="{1E05FDA4-37D4-4F6B-B595-05932D38ACDC}"/>
              </a:ext>
            </a:extLst>
          </p:cNvPr>
          <p:cNvSpPr/>
          <p:nvPr/>
        </p:nvSpPr>
        <p:spPr>
          <a:xfrm>
            <a:off x="143934" y="3026831"/>
            <a:ext cx="3149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000" dirty="0">
                <a:solidFill>
                  <a:schemeClr val="bg1">
                    <a:lumMod val="65000"/>
                  </a:schemeClr>
                </a:solidFill>
                <a:latin typeface="+mj-lt"/>
                <a:cs typeface="Arial" panose="020B0604020202020204" pitchFamily="34" charset="0"/>
              </a:rPr>
              <a:t> </a:t>
            </a:r>
            <a:r>
              <a:rPr lang="en-MY" sz="4000" dirty="0" err="1">
                <a:solidFill>
                  <a:schemeClr val="bg1">
                    <a:lumMod val="65000"/>
                  </a:schemeClr>
                </a:solidFill>
                <a:latin typeface="+mj-lt"/>
                <a:cs typeface="Arial" panose="020B0604020202020204" pitchFamily="34" charset="0"/>
              </a:rPr>
              <a:t>Chèn</a:t>
            </a:r>
            <a:r>
              <a:rPr lang="en-MY" sz="4000" dirty="0">
                <a:solidFill>
                  <a:schemeClr val="bg1">
                    <a:lumMod val="65000"/>
                  </a:schemeClr>
                </a:solidFill>
                <a:latin typeface="+mj-lt"/>
                <a:cs typeface="Arial" panose="020B0604020202020204" pitchFamily="34" charset="0"/>
              </a:rPr>
              <a:t> </a:t>
            </a:r>
            <a:r>
              <a:rPr lang="en-MY" sz="4000" dirty="0" err="1">
                <a:solidFill>
                  <a:schemeClr val="bg1">
                    <a:lumMod val="65000"/>
                  </a:schemeClr>
                </a:solidFill>
                <a:latin typeface="+mj-lt"/>
                <a:cs typeface="Arial" panose="020B0604020202020204" pitchFamily="34" charset="0"/>
              </a:rPr>
              <a:t>hình</a:t>
            </a:r>
            <a:r>
              <a:rPr lang="en-MY" sz="4000" dirty="0">
                <a:solidFill>
                  <a:schemeClr val="bg1">
                    <a:lumMod val="65000"/>
                  </a:schemeClr>
                </a:solidFill>
                <a:latin typeface="+mj-lt"/>
                <a:cs typeface="Arial" panose="020B0604020202020204" pitchFamily="34" charset="0"/>
              </a:rPr>
              <a:t> </a:t>
            </a:r>
            <a:r>
              <a:rPr lang="en-MY" sz="4000" dirty="0" err="1">
                <a:solidFill>
                  <a:schemeClr val="bg1">
                    <a:lumMod val="65000"/>
                  </a:schemeClr>
                </a:solidFill>
                <a:latin typeface="+mj-lt"/>
                <a:cs typeface="Arial" panose="020B0604020202020204" pitchFamily="34" charset="0"/>
              </a:rPr>
              <a:t>ảnh</a:t>
            </a:r>
            <a:endParaRPr lang="en-MY" sz="4000" dirty="0">
              <a:solidFill>
                <a:schemeClr val="bg1">
                  <a:lumMod val="65000"/>
                </a:schemeClr>
              </a:solidFill>
              <a:latin typeface="+mj-lt"/>
              <a:cs typeface="Arial" panose="020B0604020202020204" pitchFamily="34" charset="0"/>
            </a:endParaRPr>
          </a:p>
        </p:txBody>
      </p:sp>
      <p:sp>
        <p:nvSpPr>
          <p:cNvPr id="42" name="Rectangle: Rounded Corners 6">
            <a:extLst>
              <a:ext uri="{FF2B5EF4-FFF2-40B4-BE49-F238E27FC236}">
                <a16:creationId xmlns:a16="http://schemas.microsoft.com/office/drawing/2014/main" id="{D8C45E74-4D80-487B-933C-3F7DE495912B}"/>
              </a:ext>
            </a:extLst>
          </p:cNvPr>
          <p:cNvSpPr/>
          <p:nvPr/>
        </p:nvSpPr>
        <p:spPr>
          <a:xfrm>
            <a:off x="143934" y="4627031"/>
            <a:ext cx="1498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rPr>
              <a:t>Chèn hình ảnh</a:t>
            </a:r>
            <a:endParaRPr lang="en-MY" dirty="0">
              <a:solidFill>
                <a:schemeClr val="bg1"/>
              </a:solidFill>
              <a:latin typeface="+mj-lt"/>
            </a:endParaRPr>
          </a:p>
        </p:txBody>
      </p:sp>
      <p:sp>
        <p:nvSpPr>
          <p:cNvPr id="43" name="Rectangle: Rounded Corners 7">
            <a:extLst>
              <a:ext uri="{FF2B5EF4-FFF2-40B4-BE49-F238E27FC236}">
                <a16:creationId xmlns:a16="http://schemas.microsoft.com/office/drawing/2014/main" id="{FDBCFB1A-F876-489F-B3E6-E4FE7C66073B}"/>
              </a:ext>
            </a:extLst>
          </p:cNvPr>
          <p:cNvSpPr/>
          <p:nvPr/>
        </p:nvSpPr>
        <p:spPr>
          <a:xfrm>
            <a:off x="1794933" y="4627031"/>
            <a:ext cx="1498598" cy="1524003"/>
          </a:xfrm>
          <a:prstGeom prst="roundRect">
            <a:avLst>
              <a:gd name="adj" fmla="val 13389"/>
            </a:avLst>
          </a:prstGeom>
          <a:solidFill>
            <a:schemeClr val="tx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cs typeface="Arial" panose="020B0604020202020204" pitchFamily="34" charset="0"/>
              </a:rPr>
              <a:t>Chèn hình ảnh</a:t>
            </a:r>
            <a:endParaRPr lang="en-MY" dirty="0">
              <a:solidFill>
                <a:schemeClr val="bg1"/>
              </a:solidFill>
              <a:latin typeface="+mj-lt"/>
              <a:cs typeface="Arial" panose="020B0604020202020204" pitchFamily="34" charset="0"/>
            </a:endParaRPr>
          </a:p>
        </p:txBody>
      </p:sp>
      <p:sp>
        <p:nvSpPr>
          <p:cNvPr id="44" name="Rectangle: Rounded Corners 10">
            <a:extLst>
              <a:ext uri="{FF2B5EF4-FFF2-40B4-BE49-F238E27FC236}">
                <a16:creationId xmlns:a16="http://schemas.microsoft.com/office/drawing/2014/main" id="{0D9CC5B2-79F6-4163-AE87-3605CB9FE97C}"/>
              </a:ext>
            </a:extLst>
          </p:cNvPr>
          <p:cNvSpPr/>
          <p:nvPr/>
        </p:nvSpPr>
        <p:spPr>
          <a:xfrm>
            <a:off x="143932" y="706965"/>
            <a:ext cx="3149599" cy="533397"/>
          </a:xfrm>
          <a:prstGeom prst="roundRect">
            <a:avLst>
              <a:gd name="adj" fmla="val 2588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err="1">
                <a:solidFill>
                  <a:schemeClr val="tx1">
                    <a:lumMod val="65000"/>
                    <a:lumOff val="35000"/>
                  </a:schemeClr>
                </a:solidFill>
                <a:latin typeface="+mj-lt"/>
                <a:cs typeface="Arial" panose="020B0604020202020204" pitchFamily="34" charset="0"/>
              </a:rPr>
              <a:t>Quy</a:t>
            </a:r>
            <a:r>
              <a:rPr lang="en-MY" dirty="0">
                <a:solidFill>
                  <a:schemeClr val="tx1">
                    <a:lumMod val="65000"/>
                    <a:lumOff val="35000"/>
                  </a:schemeClr>
                </a:solidFill>
                <a:latin typeface="+mj-lt"/>
                <a:cs typeface="Arial" panose="020B0604020202020204" pitchFamily="34" charset="0"/>
              </a:rPr>
              <a:t> </a:t>
            </a:r>
            <a:r>
              <a:rPr lang="en-MY" dirty="0" err="1">
                <a:solidFill>
                  <a:schemeClr val="tx1">
                    <a:lumMod val="65000"/>
                    <a:lumOff val="35000"/>
                  </a:schemeClr>
                </a:solidFill>
                <a:latin typeface="+mj-lt"/>
                <a:cs typeface="Arial" panose="020B0604020202020204" pitchFamily="34" charset="0"/>
              </a:rPr>
              <a:t>Trình</a:t>
            </a:r>
            <a:r>
              <a:rPr lang="en-MY" dirty="0">
                <a:solidFill>
                  <a:schemeClr val="tx1">
                    <a:lumMod val="65000"/>
                    <a:lumOff val="35000"/>
                  </a:schemeClr>
                </a:solidFill>
                <a:latin typeface="+mj-lt"/>
                <a:cs typeface="Arial" panose="020B0604020202020204" pitchFamily="34" charset="0"/>
              </a:rPr>
              <a:t> </a:t>
            </a:r>
            <a:r>
              <a:rPr lang="en-MY" dirty="0" err="1">
                <a:solidFill>
                  <a:schemeClr val="tx1">
                    <a:lumMod val="65000"/>
                    <a:lumOff val="35000"/>
                  </a:schemeClr>
                </a:solidFill>
                <a:latin typeface="+mj-lt"/>
                <a:cs typeface="Arial" panose="020B0604020202020204" pitchFamily="34" charset="0"/>
              </a:rPr>
              <a:t>Phần</a:t>
            </a:r>
            <a:r>
              <a:rPr lang="en-MY" dirty="0">
                <a:solidFill>
                  <a:schemeClr val="tx1">
                    <a:lumMod val="65000"/>
                    <a:lumOff val="35000"/>
                  </a:schemeClr>
                </a:solidFill>
                <a:latin typeface="+mj-lt"/>
                <a:cs typeface="Arial" panose="020B0604020202020204" pitchFamily="34" charset="0"/>
              </a:rPr>
              <a:t> </a:t>
            </a:r>
            <a:r>
              <a:rPr lang="en-MY" dirty="0" err="1">
                <a:solidFill>
                  <a:schemeClr val="tx1">
                    <a:lumMod val="65000"/>
                    <a:lumOff val="35000"/>
                  </a:schemeClr>
                </a:solidFill>
                <a:latin typeface="+mj-lt"/>
                <a:cs typeface="Arial" panose="020B0604020202020204" pitchFamily="34" charset="0"/>
              </a:rPr>
              <a:t>Mềm</a:t>
            </a:r>
            <a:endParaRPr lang="en-MY" dirty="0">
              <a:solidFill>
                <a:schemeClr val="tx1">
                  <a:lumMod val="65000"/>
                  <a:lumOff val="35000"/>
                </a:schemeClr>
              </a:solidFill>
              <a:latin typeface="+mj-lt"/>
              <a:cs typeface="Arial" panose="020B0604020202020204" pitchFamily="34" charset="0"/>
            </a:endParaRPr>
          </a:p>
        </p:txBody>
      </p:sp>
      <p:sp>
        <p:nvSpPr>
          <p:cNvPr id="45" name="Hộp Văn bản 44">
            <a:extLst>
              <a:ext uri="{FF2B5EF4-FFF2-40B4-BE49-F238E27FC236}">
                <a16:creationId xmlns:a16="http://schemas.microsoft.com/office/drawing/2014/main" id="{3FC81D4D-C8BB-4CD6-8302-4124BA9994C9}"/>
              </a:ext>
            </a:extLst>
          </p:cNvPr>
          <p:cNvSpPr txBox="1"/>
          <p:nvPr/>
        </p:nvSpPr>
        <p:spPr>
          <a:xfrm>
            <a:off x="544839" y="1632910"/>
            <a:ext cx="2347784" cy="1077218"/>
          </a:xfrm>
          <a:prstGeom prst="rect">
            <a:avLst/>
          </a:prstGeom>
          <a:noFill/>
        </p:spPr>
        <p:txBody>
          <a:bodyPr wrap="square" rtlCol="0">
            <a:spAutoFit/>
          </a:bodyPr>
          <a:lstStyle/>
          <a:p>
            <a:pPr algn="ctr"/>
            <a:r>
              <a:rPr lang="en-US" sz="3200" dirty="0" err="1">
                <a:solidFill>
                  <a:srgbClr val="595959"/>
                </a:solidFill>
                <a:latin typeface="+mj-lt"/>
                <a:cs typeface="Arial" panose="020B0604020202020204" pitchFamily="34" charset="0"/>
              </a:rPr>
              <a:t>Chủ</a:t>
            </a:r>
            <a:r>
              <a:rPr lang="en-US" sz="3200" dirty="0">
                <a:solidFill>
                  <a:srgbClr val="595959"/>
                </a:solidFill>
                <a:latin typeface="+mj-lt"/>
                <a:cs typeface="Arial" panose="020B0604020202020204" pitchFamily="34" charset="0"/>
              </a:rPr>
              <a:t> </a:t>
            </a:r>
            <a:r>
              <a:rPr lang="en-US" sz="3200" dirty="0" err="1">
                <a:solidFill>
                  <a:srgbClr val="595959"/>
                </a:solidFill>
                <a:latin typeface="+mj-lt"/>
                <a:cs typeface="Arial" panose="020B0604020202020204" pitchFamily="34" charset="0"/>
              </a:rPr>
              <a:t>đề</a:t>
            </a:r>
            <a:r>
              <a:rPr lang="en-US" sz="3200" dirty="0">
                <a:solidFill>
                  <a:srgbClr val="595959"/>
                </a:solidFill>
                <a:latin typeface="+mj-lt"/>
                <a:cs typeface="Arial" panose="020B0604020202020204" pitchFamily="34" charset="0"/>
              </a:rPr>
              <a:t> </a:t>
            </a:r>
            <a:r>
              <a:rPr lang="en-US" sz="3200" dirty="0" err="1">
                <a:solidFill>
                  <a:srgbClr val="595959"/>
                </a:solidFill>
                <a:latin typeface="+mj-lt"/>
                <a:cs typeface="Arial" panose="020B0604020202020204" pitchFamily="34" charset="0"/>
              </a:rPr>
              <a:t>nội</a:t>
            </a:r>
            <a:r>
              <a:rPr lang="en-US" sz="3200" dirty="0">
                <a:solidFill>
                  <a:srgbClr val="595959"/>
                </a:solidFill>
                <a:latin typeface="+mj-lt"/>
                <a:cs typeface="Arial" panose="020B0604020202020204" pitchFamily="34" charset="0"/>
              </a:rPr>
              <a:t> dung</a:t>
            </a:r>
            <a:endParaRPr lang="vi-VN" sz="3200" dirty="0">
              <a:solidFill>
                <a:srgbClr val="595959"/>
              </a:solidFill>
              <a:latin typeface="+mj-lt"/>
              <a:cs typeface="Arial" panose="020B0604020202020204" pitchFamily="34" charset="0"/>
            </a:endParaRPr>
          </a:p>
        </p:txBody>
      </p:sp>
    </p:spTree>
    <p:extLst>
      <p:ext uri="{BB962C8B-B14F-4D97-AF65-F5344CB8AC3E}">
        <p14:creationId xmlns:p14="http://schemas.microsoft.com/office/powerpoint/2010/main" val="465282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594360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Rectangle: Rounded Corners 3">
            <a:extLst>
              <a:ext uri="{FF2B5EF4-FFF2-40B4-BE49-F238E27FC236}">
                <a16:creationId xmlns:a16="http://schemas.microsoft.com/office/drawing/2014/main" id="{7C8E4A89-CCA6-4EF6-A6D8-8665985A1D4C}"/>
              </a:ext>
            </a:extLst>
          </p:cNvPr>
          <p:cNvSpPr/>
          <p:nvPr/>
        </p:nvSpPr>
        <p:spPr>
          <a:xfrm>
            <a:off x="3344342" y="1384296"/>
            <a:ext cx="3149599" cy="1498602"/>
          </a:xfrm>
          <a:prstGeom prst="roundRect">
            <a:avLst>
              <a:gd name="adj" fmla="val 1338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4000" dirty="0">
              <a:solidFill>
                <a:schemeClr val="tx1">
                  <a:lumMod val="65000"/>
                  <a:lumOff val="35000"/>
                </a:schemeClr>
              </a:solidFill>
              <a:latin typeface="+mj-lt"/>
              <a:cs typeface="Arial" panose="020B0604020202020204" pitchFamily="34" charset="0"/>
            </a:endParaRPr>
          </a:p>
        </p:txBody>
      </p:sp>
      <p:sp>
        <p:nvSpPr>
          <p:cNvPr id="41" name="Rectangle: Rounded Corners 5">
            <a:extLst>
              <a:ext uri="{FF2B5EF4-FFF2-40B4-BE49-F238E27FC236}">
                <a16:creationId xmlns:a16="http://schemas.microsoft.com/office/drawing/2014/main" id="{1E05FDA4-37D4-4F6B-B595-05932D38ACDC}"/>
              </a:ext>
            </a:extLst>
          </p:cNvPr>
          <p:cNvSpPr/>
          <p:nvPr/>
        </p:nvSpPr>
        <p:spPr>
          <a:xfrm>
            <a:off x="143934" y="3026831"/>
            <a:ext cx="3149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000">
                <a:solidFill>
                  <a:schemeClr val="bg1">
                    <a:lumMod val="65000"/>
                  </a:schemeClr>
                </a:solidFill>
                <a:latin typeface="+mj-lt"/>
                <a:cs typeface="Arial" panose="020B0604020202020204" pitchFamily="34" charset="0"/>
              </a:rPr>
              <a:t> Chèn hình ảnh</a:t>
            </a:r>
            <a:endParaRPr lang="en-MY" sz="4000" dirty="0">
              <a:solidFill>
                <a:schemeClr val="bg1">
                  <a:lumMod val="65000"/>
                </a:schemeClr>
              </a:solidFill>
              <a:latin typeface="+mj-lt"/>
              <a:cs typeface="Arial" panose="020B0604020202020204" pitchFamily="34" charset="0"/>
            </a:endParaRPr>
          </a:p>
        </p:txBody>
      </p:sp>
      <p:sp>
        <p:nvSpPr>
          <p:cNvPr id="42" name="Rectangle: Rounded Corners 6">
            <a:extLst>
              <a:ext uri="{FF2B5EF4-FFF2-40B4-BE49-F238E27FC236}">
                <a16:creationId xmlns:a16="http://schemas.microsoft.com/office/drawing/2014/main" id="{D8C45E74-4D80-487B-933C-3F7DE495912B}"/>
              </a:ext>
            </a:extLst>
          </p:cNvPr>
          <p:cNvSpPr/>
          <p:nvPr/>
        </p:nvSpPr>
        <p:spPr>
          <a:xfrm>
            <a:off x="143934" y="4627031"/>
            <a:ext cx="1498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rPr>
              <a:t>Chèn hình ảnh</a:t>
            </a:r>
            <a:endParaRPr lang="en-MY" dirty="0">
              <a:solidFill>
                <a:schemeClr val="bg1"/>
              </a:solidFill>
              <a:latin typeface="+mj-lt"/>
            </a:endParaRPr>
          </a:p>
        </p:txBody>
      </p:sp>
      <p:sp>
        <p:nvSpPr>
          <p:cNvPr id="43" name="Rectangle: Rounded Corners 7">
            <a:extLst>
              <a:ext uri="{FF2B5EF4-FFF2-40B4-BE49-F238E27FC236}">
                <a16:creationId xmlns:a16="http://schemas.microsoft.com/office/drawing/2014/main" id="{FDBCFB1A-F876-489F-B3E6-E4FE7C66073B}"/>
              </a:ext>
            </a:extLst>
          </p:cNvPr>
          <p:cNvSpPr/>
          <p:nvPr/>
        </p:nvSpPr>
        <p:spPr>
          <a:xfrm>
            <a:off x="1794933" y="4627031"/>
            <a:ext cx="1498598" cy="1524003"/>
          </a:xfrm>
          <a:prstGeom prst="roundRect">
            <a:avLst>
              <a:gd name="adj" fmla="val 13389"/>
            </a:avLst>
          </a:prstGeom>
          <a:solidFill>
            <a:schemeClr val="tx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cs typeface="Arial" panose="020B0604020202020204" pitchFamily="34" charset="0"/>
              </a:rPr>
              <a:t>Chèn hình ảnh</a:t>
            </a:r>
            <a:endParaRPr lang="en-MY" dirty="0">
              <a:solidFill>
                <a:schemeClr val="bg1"/>
              </a:solidFill>
              <a:latin typeface="+mj-lt"/>
              <a:cs typeface="Arial" panose="020B0604020202020204" pitchFamily="34" charset="0"/>
            </a:endParaRPr>
          </a:p>
        </p:txBody>
      </p:sp>
      <p:sp>
        <p:nvSpPr>
          <p:cNvPr id="44" name="Rectangle: Rounded Corners 10">
            <a:extLst>
              <a:ext uri="{FF2B5EF4-FFF2-40B4-BE49-F238E27FC236}">
                <a16:creationId xmlns:a16="http://schemas.microsoft.com/office/drawing/2014/main" id="{0D9CC5B2-79F6-4163-AE87-3605CB9FE97C}"/>
              </a:ext>
            </a:extLst>
          </p:cNvPr>
          <p:cNvSpPr/>
          <p:nvPr/>
        </p:nvSpPr>
        <p:spPr>
          <a:xfrm>
            <a:off x="143932" y="706965"/>
            <a:ext cx="3149599" cy="533397"/>
          </a:xfrm>
          <a:prstGeom prst="roundRect">
            <a:avLst>
              <a:gd name="adj" fmla="val 2588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err="1">
                <a:solidFill>
                  <a:schemeClr val="tx1">
                    <a:lumMod val="65000"/>
                    <a:lumOff val="35000"/>
                  </a:schemeClr>
                </a:solidFill>
                <a:latin typeface="+mj-lt"/>
                <a:cs typeface="Arial" panose="020B0604020202020204" pitchFamily="34" charset="0"/>
              </a:rPr>
              <a:t>Quy</a:t>
            </a:r>
            <a:r>
              <a:rPr lang="en-MY" dirty="0">
                <a:solidFill>
                  <a:schemeClr val="tx1">
                    <a:lumMod val="65000"/>
                    <a:lumOff val="35000"/>
                  </a:schemeClr>
                </a:solidFill>
                <a:latin typeface="+mj-lt"/>
                <a:cs typeface="Arial" panose="020B0604020202020204" pitchFamily="34" charset="0"/>
              </a:rPr>
              <a:t> </a:t>
            </a:r>
            <a:r>
              <a:rPr lang="en-MY" dirty="0" err="1">
                <a:solidFill>
                  <a:schemeClr val="tx1">
                    <a:lumMod val="65000"/>
                    <a:lumOff val="35000"/>
                  </a:schemeClr>
                </a:solidFill>
                <a:latin typeface="+mj-lt"/>
                <a:cs typeface="Arial" panose="020B0604020202020204" pitchFamily="34" charset="0"/>
              </a:rPr>
              <a:t>Trình</a:t>
            </a:r>
            <a:r>
              <a:rPr lang="en-MY" dirty="0">
                <a:solidFill>
                  <a:schemeClr val="tx1">
                    <a:lumMod val="65000"/>
                    <a:lumOff val="35000"/>
                  </a:schemeClr>
                </a:solidFill>
                <a:latin typeface="+mj-lt"/>
                <a:cs typeface="Arial" panose="020B0604020202020204" pitchFamily="34" charset="0"/>
              </a:rPr>
              <a:t> </a:t>
            </a:r>
            <a:r>
              <a:rPr lang="en-MY" dirty="0" err="1">
                <a:solidFill>
                  <a:schemeClr val="tx1">
                    <a:lumMod val="65000"/>
                    <a:lumOff val="35000"/>
                  </a:schemeClr>
                </a:solidFill>
                <a:latin typeface="+mj-lt"/>
                <a:cs typeface="Arial" panose="020B0604020202020204" pitchFamily="34" charset="0"/>
              </a:rPr>
              <a:t>Phần</a:t>
            </a:r>
            <a:r>
              <a:rPr lang="en-MY" dirty="0">
                <a:solidFill>
                  <a:schemeClr val="tx1">
                    <a:lumMod val="65000"/>
                    <a:lumOff val="35000"/>
                  </a:schemeClr>
                </a:solidFill>
                <a:latin typeface="+mj-lt"/>
                <a:cs typeface="Arial" panose="020B0604020202020204" pitchFamily="34" charset="0"/>
              </a:rPr>
              <a:t> </a:t>
            </a:r>
            <a:r>
              <a:rPr lang="en-MY" dirty="0" err="1">
                <a:solidFill>
                  <a:schemeClr val="tx1">
                    <a:lumMod val="65000"/>
                    <a:lumOff val="35000"/>
                  </a:schemeClr>
                </a:solidFill>
                <a:latin typeface="+mj-lt"/>
                <a:cs typeface="Arial" panose="020B0604020202020204" pitchFamily="34" charset="0"/>
              </a:rPr>
              <a:t>Mềm</a:t>
            </a:r>
            <a:endParaRPr lang="en-MY" dirty="0">
              <a:solidFill>
                <a:schemeClr val="tx1">
                  <a:lumMod val="65000"/>
                  <a:lumOff val="35000"/>
                </a:schemeClr>
              </a:solidFill>
              <a:latin typeface="+mj-lt"/>
              <a:cs typeface="Arial" panose="020B0604020202020204" pitchFamily="34" charset="0"/>
            </a:endParaRPr>
          </a:p>
        </p:txBody>
      </p:sp>
      <p:sp>
        <p:nvSpPr>
          <p:cNvPr id="19" name="Rectangle: Rounded Corners 3">
            <a:extLst>
              <a:ext uri="{FF2B5EF4-FFF2-40B4-BE49-F238E27FC236}">
                <a16:creationId xmlns:a16="http://schemas.microsoft.com/office/drawing/2014/main" id="{74FC5A1D-BE4C-4419-A397-C37FA4DBFFF4}"/>
              </a:ext>
            </a:extLst>
          </p:cNvPr>
          <p:cNvSpPr/>
          <p:nvPr/>
        </p:nvSpPr>
        <p:spPr>
          <a:xfrm>
            <a:off x="143933" y="7806100"/>
            <a:ext cx="3149599" cy="1498602"/>
          </a:xfrm>
          <a:prstGeom prst="roundRect">
            <a:avLst>
              <a:gd name="adj" fmla="val 764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000">
                <a:solidFill>
                  <a:schemeClr val="tx1">
                    <a:lumMod val="65000"/>
                    <a:lumOff val="35000"/>
                  </a:schemeClr>
                </a:solidFill>
                <a:latin typeface="+mj-lt"/>
                <a:cs typeface="Arial" panose="020B0604020202020204" pitchFamily="34" charset="0"/>
              </a:rPr>
              <a:t>Kết luận</a:t>
            </a:r>
            <a:endParaRPr lang="en-MY" sz="4000" dirty="0">
              <a:solidFill>
                <a:schemeClr val="tx1">
                  <a:lumMod val="65000"/>
                  <a:lumOff val="35000"/>
                </a:schemeClr>
              </a:solidFill>
              <a:latin typeface="+mj-lt"/>
              <a:cs typeface="Arial" panose="020B0604020202020204" pitchFamily="34" charset="0"/>
            </a:endParaRPr>
          </a:p>
        </p:txBody>
      </p:sp>
    </p:spTree>
    <p:extLst>
      <p:ext uri="{BB962C8B-B14F-4D97-AF65-F5344CB8AC3E}">
        <p14:creationId xmlns:p14="http://schemas.microsoft.com/office/powerpoint/2010/main" val="3369089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0">
        <p159:morph option="byObject"/>
      </p:transition>
    </mc:Choice>
    <mc:Fallback xmlns="">
      <p:transition spd="slow"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594360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Rectangle: Rounded Corners 3">
            <a:extLst>
              <a:ext uri="{FF2B5EF4-FFF2-40B4-BE49-F238E27FC236}">
                <a16:creationId xmlns:a16="http://schemas.microsoft.com/office/drawing/2014/main" id="{7C8E4A89-CCA6-4EF6-A6D8-8665985A1D4C}"/>
              </a:ext>
            </a:extLst>
          </p:cNvPr>
          <p:cNvSpPr/>
          <p:nvPr/>
        </p:nvSpPr>
        <p:spPr>
          <a:xfrm>
            <a:off x="3508304" y="320841"/>
            <a:ext cx="8610623" cy="5326196"/>
          </a:xfrm>
          <a:prstGeom prst="roundRect">
            <a:avLst>
              <a:gd name="adj" fmla="val 3413"/>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4000" dirty="0">
              <a:solidFill>
                <a:schemeClr val="tx1">
                  <a:lumMod val="65000"/>
                  <a:lumOff val="35000"/>
                </a:schemeClr>
              </a:solidFill>
              <a:latin typeface="+mj-lt"/>
              <a:cs typeface="Arial" panose="020B0604020202020204" pitchFamily="34" charset="0"/>
            </a:endParaRPr>
          </a:p>
        </p:txBody>
      </p:sp>
      <p:sp>
        <p:nvSpPr>
          <p:cNvPr id="41" name="Rectangle: Rounded Corners 5">
            <a:extLst>
              <a:ext uri="{FF2B5EF4-FFF2-40B4-BE49-F238E27FC236}">
                <a16:creationId xmlns:a16="http://schemas.microsoft.com/office/drawing/2014/main" id="{1E05FDA4-37D4-4F6B-B595-05932D38ACDC}"/>
              </a:ext>
            </a:extLst>
          </p:cNvPr>
          <p:cNvSpPr/>
          <p:nvPr/>
        </p:nvSpPr>
        <p:spPr>
          <a:xfrm>
            <a:off x="143934" y="1312221"/>
            <a:ext cx="3149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000">
                <a:solidFill>
                  <a:schemeClr val="bg1">
                    <a:lumMod val="65000"/>
                  </a:schemeClr>
                </a:solidFill>
                <a:latin typeface="+mj-lt"/>
                <a:cs typeface="Arial" panose="020B0604020202020204" pitchFamily="34" charset="0"/>
              </a:rPr>
              <a:t> Chèn hình ảnh</a:t>
            </a:r>
            <a:endParaRPr lang="en-MY" sz="4000" dirty="0">
              <a:solidFill>
                <a:schemeClr val="bg1">
                  <a:lumMod val="65000"/>
                </a:schemeClr>
              </a:solidFill>
              <a:latin typeface="+mj-lt"/>
              <a:cs typeface="Arial" panose="020B0604020202020204" pitchFamily="34" charset="0"/>
            </a:endParaRPr>
          </a:p>
        </p:txBody>
      </p:sp>
      <p:sp>
        <p:nvSpPr>
          <p:cNvPr id="42" name="Rectangle: Rounded Corners 6">
            <a:extLst>
              <a:ext uri="{FF2B5EF4-FFF2-40B4-BE49-F238E27FC236}">
                <a16:creationId xmlns:a16="http://schemas.microsoft.com/office/drawing/2014/main" id="{D8C45E74-4D80-487B-933C-3F7DE495912B}"/>
              </a:ext>
            </a:extLst>
          </p:cNvPr>
          <p:cNvSpPr/>
          <p:nvPr/>
        </p:nvSpPr>
        <p:spPr>
          <a:xfrm>
            <a:off x="143934" y="2964974"/>
            <a:ext cx="1498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rPr>
              <a:t>Chèn hình ảnh</a:t>
            </a:r>
            <a:endParaRPr lang="en-MY" dirty="0">
              <a:solidFill>
                <a:schemeClr val="bg1"/>
              </a:solidFill>
              <a:latin typeface="+mj-lt"/>
            </a:endParaRPr>
          </a:p>
        </p:txBody>
      </p:sp>
      <p:sp>
        <p:nvSpPr>
          <p:cNvPr id="43" name="Rectangle: Rounded Corners 7">
            <a:extLst>
              <a:ext uri="{FF2B5EF4-FFF2-40B4-BE49-F238E27FC236}">
                <a16:creationId xmlns:a16="http://schemas.microsoft.com/office/drawing/2014/main" id="{FDBCFB1A-F876-489F-B3E6-E4FE7C66073B}"/>
              </a:ext>
            </a:extLst>
          </p:cNvPr>
          <p:cNvSpPr/>
          <p:nvPr/>
        </p:nvSpPr>
        <p:spPr>
          <a:xfrm>
            <a:off x="1794933" y="2954464"/>
            <a:ext cx="1498598" cy="1524003"/>
          </a:xfrm>
          <a:prstGeom prst="roundRect">
            <a:avLst>
              <a:gd name="adj" fmla="val 13389"/>
            </a:avLst>
          </a:prstGeom>
          <a:solidFill>
            <a:schemeClr val="tx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cs typeface="Arial" panose="020B0604020202020204" pitchFamily="34" charset="0"/>
              </a:rPr>
              <a:t>Chèn hình ảnh</a:t>
            </a:r>
            <a:endParaRPr lang="en-MY" dirty="0">
              <a:solidFill>
                <a:schemeClr val="bg1"/>
              </a:solidFill>
              <a:latin typeface="+mj-lt"/>
              <a:cs typeface="Arial" panose="020B0604020202020204" pitchFamily="34" charset="0"/>
            </a:endParaRPr>
          </a:p>
        </p:txBody>
      </p:sp>
      <p:sp>
        <p:nvSpPr>
          <p:cNvPr id="44" name="Rectangle: Rounded Corners 10">
            <a:extLst>
              <a:ext uri="{FF2B5EF4-FFF2-40B4-BE49-F238E27FC236}">
                <a16:creationId xmlns:a16="http://schemas.microsoft.com/office/drawing/2014/main" id="{0D9CC5B2-79F6-4163-AE87-3605CB9FE97C}"/>
              </a:ext>
            </a:extLst>
          </p:cNvPr>
          <p:cNvSpPr/>
          <p:nvPr/>
        </p:nvSpPr>
        <p:spPr>
          <a:xfrm>
            <a:off x="143932" y="591355"/>
            <a:ext cx="3149599" cy="533397"/>
          </a:xfrm>
          <a:prstGeom prst="roundRect">
            <a:avLst>
              <a:gd name="adj" fmla="val 2588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err="1">
                <a:solidFill>
                  <a:schemeClr val="tx1">
                    <a:lumMod val="65000"/>
                    <a:lumOff val="35000"/>
                  </a:schemeClr>
                </a:solidFill>
                <a:latin typeface="+mj-lt"/>
                <a:cs typeface="Arial" panose="020B0604020202020204" pitchFamily="34" charset="0"/>
              </a:rPr>
              <a:t>Quy</a:t>
            </a:r>
            <a:r>
              <a:rPr lang="en-MY" dirty="0">
                <a:solidFill>
                  <a:schemeClr val="tx1">
                    <a:lumMod val="65000"/>
                    <a:lumOff val="35000"/>
                  </a:schemeClr>
                </a:solidFill>
                <a:latin typeface="+mj-lt"/>
                <a:cs typeface="Arial" panose="020B0604020202020204" pitchFamily="34" charset="0"/>
              </a:rPr>
              <a:t> </a:t>
            </a:r>
            <a:r>
              <a:rPr lang="en-MY" dirty="0" err="1">
                <a:solidFill>
                  <a:schemeClr val="tx1">
                    <a:lumMod val="65000"/>
                    <a:lumOff val="35000"/>
                  </a:schemeClr>
                </a:solidFill>
                <a:latin typeface="+mj-lt"/>
                <a:cs typeface="Arial" panose="020B0604020202020204" pitchFamily="34" charset="0"/>
              </a:rPr>
              <a:t>Trình</a:t>
            </a:r>
            <a:r>
              <a:rPr lang="en-MY" dirty="0">
                <a:solidFill>
                  <a:schemeClr val="tx1">
                    <a:lumMod val="65000"/>
                    <a:lumOff val="35000"/>
                  </a:schemeClr>
                </a:solidFill>
                <a:latin typeface="+mj-lt"/>
                <a:cs typeface="Arial" panose="020B0604020202020204" pitchFamily="34" charset="0"/>
              </a:rPr>
              <a:t> </a:t>
            </a:r>
            <a:r>
              <a:rPr lang="en-MY" dirty="0" err="1">
                <a:solidFill>
                  <a:schemeClr val="tx1">
                    <a:lumMod val="65000"/>
                    <a:lumOff val="35000"/>
                  </a:schemeClr>
                </a:solidFill>
                <a:latin typeface="+mj-lt"/>
                <a:cs typeface="Arial" panose="020B0604020202020204" pitchFamily="34" charset="0"/>
              </a:rPr>
              <a:t>Phần</a:t>
            </a:r>
            <a:r>
              <a:rPr lang="en-MY" dirty="0">
                <a:solidFill>
                  <a:schemeClr val="tx1">
                    <a:lumMod val="65000"/>
                    <a:lumOff val="35000"/>
                  </a:schemeClr>
                </a:solidFill>
                <a:latin typeface="+mj-lt"/>
                <a:cs typeface="Arial" panose="020B0604020202020204" pitchFamily="34" charset="0"/>
              </a:rPr>
              <a:t> </a:t>
            </a:r>
            <a:r>
              <a:rPr lang="en-MY" dirty="0" err="1">
                <a:solidFill>
                  <a:schemeClr val="tx1">
                    <a:lumMod val="65000"/>
                    <a:lumOff val="35000"/>
                  </a:schemeClr>
                </a:solidFill>
                <a:latin typeface="+mj-lt"/>
                <a:cs typeface="Arial" panose="020B0604020202020204" pitchFamily="34" charset="0"/>
              </a:rPr>
              <a:t>Mềm</a:t>
            </a:r>
            <a:endParaRPr lang="en-MY" dirty="0">
              <a:solidFill>
                <a:schemeClr val="tx1">
                  <a:lumMod val="65000"/>
                  <a:lumOff val="35000"/>
                </a:schemeClr>
              </a:solidFill>
              <a:latin typeface="+mj-lt"/>
              <a:cs typeface="Arial" panose="020B0604020202020204" pitchFamily="34" charset="0"/>
            </a:endParaRPr>
          </a:p>
        </p:txBody>
      </p:sp>
      <p:sp>
        <p:nvSpPr>
          <p:cNvPr id="18" name="Rectangle: Rounded Corners 3">
            <a:extLst>
              <a:ext uri="{FF2B5EF4-FFF2-40B4-BE49-F238E27FC236}">
                <a16:creationId xmlns:a16="http://schemas.microsoft.com/office/drawing/2014/main" id="{B14A8014-3AA6-41F7-8ED3-F870A54F08B9}"/>
              </a:ext>
            </a:extLst>
          </p:cNvPr>
          <p:cNvSpPr/>
          <p:nvPr/>
        </p:nvSpPr>
        <p:spPr>
          <a:xfrm>
            <a:off x="143933" y="4589944"/>
            <a:ext cx="3149599" cy="1498602"/>
          </a:xfrm>
          <a:prstGeom prst="roundRect">
            <a:avLst>
              <a:gd name="adj" fmla="val 764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000">
                <a:solidFill>
                  <a:schemeClr val="tx1">
                    <a:lumMod val="65000"/>
                    <a:lumOff val="35000"/>
                  </a:schemeClr>
                </a:solidFill>
                <a:latin typeface="+mj-lt"/>
                <a:cs typeface="Arial" panose="020B0604020202020204" pitchFamily="34" charset="0"/>
              </a:rPr>
              <a:t>Kết luận</a:t>
            </a:r>
            <a:endParaRPr lang="en-MY" sz="4000" dirty="0">
              <a:solidFill>
                <a:schemeClr val="tx1">
                  <a:lumMod val="65000"/>
                  <a:lumOff val="35000"/>
                </a:schemeClr>
              </a:solidFill>
              <a:latin typeface="+mj-lt"/>
              <a:cs typeface="Arial" panose="020B0604020202020204" pitchFamily="34" charset="0"/>
            </a:endParaRPr>
          </a:p>
        </p:txBody>
      </p:sp>
      <p:sp>
        <p:nvSpPr>
          <p:cNvPr id="19" name="Hộp Văn bản 18">
            <a:extLst>
              <a:ext uri="{FF2B5EF4-FFF2-40B4-BE49-F238E27FC236}">
                <a16:creationId xmlns:a16="http://schemas.microsoft.com/office/drawing/2014/main" id="{606BC756-41E9-4F87-951A-975B23BC8DE2}"/>
              </a:ext>
            </a:extLst>
          </p:cNvPr>
          <p:cNvSpPr txBox="1"/>
          <p:nvPr/>
        </p:nvSpPr>
        <p:spPr>
          <a:xfrm>
            <a:off x="3437440" y="702750"/>
            <a:ext cx="8610623" cy="584775"/>
          </a:xfrm>
          <a:prstGeom prst="rect">
            <a:avLst/>
          </a:prstGeom>
          <a:noFill/>
        </p:spPr>
        <p:txBody>
          <a:bodyPr wrap="square" rtlCol="0">
            <a:spAutoFit/>
          </a:bodyPr>
          <a:lstStyle/>
          <a:p>
            <a:pPr algn="ctr"/>
            <a:r>
              <a:rPr lang="en-US" sz="3200" b="1" dirty="0" err="1">
                <a:solidFill>
                  <a:srgbClr val="595959"/>
                </a:solidFill>
                <a:latin typeface="+mj-lt"/>
                <a:cs typeface="Arial" panose="020B0604020202020204" pitchFamily="34" charset="0"/>
              </a:rPr>
              <a:t>Chủ</a:t>
            </a:r>
            <a:r>
              <a:rPr lang="en-US" sz="3200" b="1" dirty="0">
                <a:solidFill>
                  <a:srgbClr val="595959"/>
                </a:solidFill>
                <a:latin typeface="+mj-lt"/>
                <a:cs typeface="Arial" panose="020B0604020202020204" pitchFamily="34" charset="0"/>
              </a:rPr>
              <a:t> </a:t>
            </a:r>
            <a:r>
              <a:rPr lang="en-US" sz="3200" b="1" dirty="0" err="1">
                <a:solidFill>
                  <a:srgbClr val="595959"/>
                </a:solidFill>
                <a:latin typeface="+mj-lt"/>
                <a:cs typeface="Arial" panose="020B0604020202020204" pitchFamily="34" charset="0"/>
              </a:rPr>
              <a:t>đề</a:t>
            </a:r>
            <a:r>
              <a:rPr lang="en-US" sz="3200" b="1" dirty="0">
                <a:solidFill>
                  <a:srgbClr val="595959"/>
                </a:solidFill>
                <a:latin typeface="+mj-lt"/>
                <a:cs typeface="Arial" panose="020B0604020202020204" pitchFamily="34" charset="0"/>
              </a:rPr>
              <a:t>: </a:t>
            </a:r>
            <a:r>
              <a:rPr lang="en-US" sz="3200" b="1" dirty="0" err="1">
                <a:solidFill>
                  <a:srgbClr val="595959"/>
                </a:solidFill>
                <a:latin typeface="+mj-lt"/>
                <a:cs typeface="Arial" panose="020B0604020202020204" pitchFamily="34" charset="0"/>
              </a:rPr>
              <a:t>Những</a:t>
            </a:r>
            <a:r>
              <a:rPr lang="en-US" sz="3200" b="1" dirty="0">
                <a:solidFill>
                  <a:srgbClr val="595959"/>
                </a:solidFill>
                <a:latin typeface="+mj-lt"/>
                <a:cs typeface="Arial" panose="020B0604020202020204" pitchFamily="34" charset="0"/>
              </a:rPr>
              <a:t> </a:t>
            </a:r>
            <a:r>
              <a:rPr lang="en-US" sz="3200" b="1" dirty="0" err="1">
                <a:solidFill>
                  <a:srgbClr val="595959"/>
                </a:solidFill>
                <a:latin typeface="+mj-lt"/>
                <a:cs typeface="Arial" panose="020B0604020202020204" pitchFamily="34" charset="0"/>
              </a:rPr>
              <a:t>vấn</a:t>
            </a:r>
            <a:r>
              <a:rPr lang="en-US" sz="3200" b="1" dirty="0">
                <a:solidFill>
                  <a:srgbClr val="595959"/>
                </a:solidFill>
                <a:latin typeface="+mj-lt"/>
                <a:cs typeface="Arial" panose="020B0604020202020204" pitchFamily="34" charset="0"/>
              </a:rPr>
              <a:t> </a:t>
            </a:r>
            <a:r>
              <a:rPr lang="en-US" sz="3200" b="1" dirty="0" err="1">
                <a:solidFill>
                  <a:srgbClr val="595959"/>
                </a:solidFill>
                <a:latin typeface="+mj-lt"/>
                <a:cs typeface="Arial" panose="020B0604020202020204" pitchFamily="34" charset="0"/>
              </a:rPr>
              <a:t>đê</a:t>
            </a:r>
            <a:r>
              <a:rPr lang="en-US" sz="3200" b="1" dirty="0">
                <a:solidFill>
                  <a:srgbClr val="595959"/>
                </a:solidFill>
                <a:latin typeface="+mj-lt"/>
                <a:cs typeface="Arial" panose="020B0604020202020204" pitchFamily="34" charset="0"/>
              </a:rPr>
              <a:t>̀ </a:t>
            </a:r>
            <a:r>
              <a:rPr lang="en-US" sz="3200" b="1" dirty="0" err="1">
                <a:solidFill>
                  <a:srgbClr val="595959"/>
                </a:solidFill>
                <a:latin typeface="+mj-lt"/>
                <a:cs typeface="Arial" panose="020B0604020202020204" pitchFamily="34" charset="0"/>
              </a:rPr>
              <a:t>phát</a:t>
            </a:r>
            <a:r>
              <a:rPr lang="en-US" sz="3200" b="1" dirty="0">
                <a:solidFill>
                  <a:srgbClr val="595959"/>
                </a:solidFill>
                <a:latin typeface="+mj-lt"/>
                <a:cs typeface="Arial" panose="020B0604020202020204" pitchFamily="34" charset="0"/>
              </a:rPr>
              <a:t> </a:t>
            </a:r>
            <a:r>
              <a:rPr lang="en-US" sz="3200" b="1" dirty="0" err="1">
                <a:solidFill>
                  <a:srgbClr val="595959"/>
                </a:solidFill>
                <a:latin typeface="+mj-lt"/>
                <a:cs typeface="Arial" panose="020B0604020202020204" pitchFamily="34" charset="0"/>
              </a:rPr>
              <a:t>sinh</a:t>
            </a:r>
            <a:r>
              <a:rPr lang="en-US" sz="3200" b="1" dirty="0">
                <a:solidFill>
                  <a:srgbClr val="595959"/>
                </a:solidFill>
                <a:latin typeface="+mj-lt"/>
                <a:cs typeface="Arial" panose="020B0604020202020204" pitchFamily="34" charset="0"/>
              </a:rPr>
              <a:t> </a:t>
            </a:r>
            <a:r>
              <a:rPr lang="en-US" sz="3200" b="1" dirty="0" err="1">
                <a:solidFill>
                  <a:srgbClr val="595959"/>
                </a:solidFill>
                <a:latin typeface="+mj-lt"/>
                <a:cs typeface="Arial" panose="020B0604020202020204" pitchFamily="34" charset="0"/>
              </a:rPr>
              <a:t>khi</a:t>
            </a:r>
            <a:r>
              <a:rPr lang="en-US" sz="3200" b="1" dirty="0">
                <a:solidFill>
                  <a:srgbClr val="595959"/>
                </a:solidFill>
                <a:latin typeface="+mj-lt"/>
                <a:cs typeface="Arial" panose="020B0604020202020204" pitchFamily="34" charset="0"/>
              </a:rPr>
              <a:t> </a:t>
            </a:r>
            <a:r>
              <a:rPr lang="en-US" sz="3200" b="1" dirty="0" err="1">
                <a:solidFill>
                  <a:srgbClr val="595959"/>
                </a:solidFill>
                <a:latin typeface="+mj-lt"/>
                <a:cs typeface="Arial" panose="020B0604020202020204" pitchFamily="34" charset="0"/>
              </a:rPr>
              <a:t>làm</a:t>
            </a:r>
            <a:r>
              <a:rPr lang="en-US" sz="3200" b="1" dirty="0">
                <a:solidFill>
                  <a:srgbClr val="595959"/>
                </a:solidFill>
                <a:latin typeface="+mj-lt"/>
                <a:cs typeface="Arial" panose="020B0604020202020204" pitchFamily="34" charset="0"/>
              </a:rPr>
              <a:t> </a:t>
            </a:r>
            <a:r>
              <a:rPr lang="en-US" sz="3200" b="1" dirty="0" err="1">
                <a:solidFill>
                  <a:srgbClr val="595959"/>
                </a:solidFill>
                <a:latin typeface="+mj-lt"/>
                <a:cs typeface="Arial" panose="020B0604020202020204" pitchFamily="34" charset="0"/>
              </a:rPr>
              <a:t>việc</a:t>
            </a:r>
            <a:r>
              <a:rPr lang="en-US" sz="3200" b="1" dirty="0">
                <a:solidFill>
                  <a:srgbClr val="595959"/>
                </a:solidFill>
                <a:latin typeface="+mj-lt"/>
                <a:cs typeface="Arial" panose="020B0604020202020204" pitchFamily="34" charset="0"/>
              </a:rPr>
              <a:t> </a:t>
            </a:r>
            <a:r>
              <a:rPr lang="en-US" sz="3200" b="1" dirty="0" err="1">
                <a:solidFill>
                  <a:srgbClr val="595959"/>
                </a:solidFill>
                <a:latin typeface="+mj-lt"/>
                <a:cs typeface="Arial" panose="020B0604020202020204" pitchFamily="34" charset="0"/>
              </a:rPr>
              <a:t>nhóm</a:t>
            </a:r>
            <a:r>
              <a:rPr lang="en-US" sz="3200" b="1" dirty="0">
                <a:solidFill>
                  <a:srgbClr val="595959"/>
                </a:solidFill>
                <a:latin typeface="+mj-lt"/>
                <a:cs typeface="Arial" panose="020B0604020202020204" pitchFamily="34" charset="0"/>
              </a:rPr>
              <a:t>. </a:t>
            </a:r>
            <a:endParaRPr lang="vi-VN" sz="3200" b="1" dirty="0">
              <a:solidFill>
                <a:srgbClr val="595959"/>
              </a:solidFill>
              <a:latin typeface="+mj-lt"/>
              <a:cs typeface="Arial" panose="020B0604020202020204" pitchFamily="34" charset="0"/>
            </a:endParaRPr>
          </a:p>
        </p:txBody>
      </p:sp>
      <p:grpSp>
        <p:nvGrpSpPr>
          <p:cNvPr id="20" name="Nhóm 19">
            <a:extLst>
              <a:ext uri="{FF2B5EF4-FFF2-40B4-BE49-F238E27FC236}">
                <a16:creationId xmlns:a16="http://schemas.microsoft.com/office/drawing/2014/main" id="{558FD7FF-C1F2-41B9-851C-C3BEDCFA1753}"/>
              </a:ext>
            </a:extLst>
          </p:cNvPr>
          <p:cNvGrpSpPr/>
          <p:nvPr/>
        </p:nvGrpSpPr>
        <p:grpSpPr>
          <a:xfrm>
            <a:off x="12781844" y="2114647"/>
            <a:ext cx="4920940" cy="2628706"/>
            <a:chOff x="421342" y="420206"/>
            <a:chExt cx="11551202" cy="5444069"/>
          </a:xfrm>
        </p:grpSpPr>
        <p:sp>
          <p:nvSpPr>
            <p:cNvPr id="21" name="Rectangle: Rounded Corners 12">
              <a:extLst>
                <a:ext uri="{FF2B5EF4-FFF2-40B4-BE49-F238E27FC236}">
                  <a16:creationId xmlns:a16="http://schemas.microsoft.com/office/drawing/2014/main" id="{3A74499F-D973-4317-8F9A-E81AC728FC7D}"/>
                </a:ext>
              </a:extLst>
            </p:cNvPr>
            <p:cNvSpPr/>
            <p:nvPr/>
          </p:nvSpPr>
          <p:spPr>
            <a:xfrm>
              <a:off x="421342" y="420206"/>
              <a:ext cx="11551202"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22" name="Picture 4">
              <a:extLst>
                <a:ext uri="{FF2B5EF4-FFF2-40B4-BE49-F238E27FC236}">
                  <a16:creationId xmlns:a16="http://schemas.microsoft.com/office/drawing/2014/main" id="{E8F79640-0DD7-44CD-B6DC-32531D66C14F}"/>
                </a:ext>
              </a:extLst>
            </p:cNvPr>
            <p:cNvPicPr>
              <a:picLocks noChangeAspect="1"/>
            </p:cNvPicPr>
            <p:nvPr/>
          </p:nvPicPr>
          <p:blipFill rotWithShape="1">
            <a:blip r:embed="rId12"/>
            <a:srcRect t="7629" r="3442" b="22821"/>
            <a:stretch/>
          </p:blipFill>
          <p:spPr>
            <a:xfrm>
              <a:off x="421342" y="520417"/>
              <a:ext cx="1146775" cy="4357539"/>
            </a:xfrm>
            <a:prstGeom prst="roundRect">
              <a:avLst/>
            </a:prstGeom>
          </p:spPr>
        </p:pic>
        <p:sp>
          <p:nvSpPr>
            <p:cNvPr id="23" name="Hình chữ nhật: Góc Trên Tròn 22">
              <a:extLst>
                <a:ext uri="{FF2B5EF4-FFF2-40B4-BE49-F238E27FC236}">
                  <a16:creationId xmlns:a16="http://schemas.microsoft.com/office/drawing/2014/main" id="{76D9F317-D5E5-447D-B6AD-8A6CDF4EA688}"/>
                </a:ext>
              </a:extLst>
            </p:cNvPr>
            <p:cNvSpPr/>
            <p:nvPr/>
          </p:nvSpPr>
          <p:spPr>
            <a:xfrm>
              <a:off x="421342" y="422519"/>
              <a:ext cx="11551202" cy="264546"/>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24" name="Oval 24">
              <a:extLst>
                <a:ext uri="{FF2B5EF4-FFF2-40B4-BE49-F238E27FC236}">
                  <a16:creationId xmlns:a16="http://schemas.microsoft.com/office/drawing/2014/main" id="{04C0E1AB-40B1-4E12-8B70-0B907F3E764D}"/>
                </a:ext>
              </a:extLst>
            </p:cNvPr>
            <p:cNvSpPr/>
            <p:nvPr/>
          </p:nvSpPr>
          <p:spPr>
            <a:xfrm>
              <a:off x="522507" y="509603"/>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25" name="Oval 25">
              <a:extLst>
                <a:ext uri="{FF2B5EF4-FFF2-40B4-BE49-F238E27FC236}">
                  <a16:creationId xmlns:a16="http://schemas.microsoft.com/office/drawing/2014/main" id="{F1110570-A68B-4C89-8B32-B87AE86AEA54}"/>
                </a:ext>
              </a:extLst>
            </p:cNvPr>
            <p:cNvSpPr/>
            <p:nvPr/>
          </p:nvSpPr>
          <p:spPr>
            <a:xfrm>
              <a:off x="723590" y="509603"/>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26" name="Oval 26">
              <a:extLst>
                <a:ext uri="{FF2B5EF4-FFF2-40B4-BE49-F238E27FC236}">
                  <a16:creationId xmlns:a16="http://schemas.microsoft.com/office/drawing/2014/main" id="{E0503CA3-BCC6-4D41-97E4-8076625E3B72}"/>
                </a:ext>
              </a:extLst>
            </p:cNvPr>
            <p:cNvSpPr/>
            <p:nvPr/>
          </p:nvSpPr>
          <p:spPr>
            <a:xfrm>
              <a:off x="936051" y="509603"/>
              <a:ext cx="114300"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28" name="Rectangle: Rounded Corners 30">
              <a:extLst>
                <a:ext uri="{FF2B5EF4-FFF2-40B4-BE49-F238E27FC236}">
                  <a16:creationId xmlns:a16="http://schemas.microsoft.com/office/drawing/2014/main" id="{5E33FD2A-FA52-46AF-AE17-F017810DF0BD}"/>
                </a:ext>
              </a:extLst>
            </p:cNvPr>
            <p:cNvSpPr/>
            <p:nvPr/>
          </p:nvSpPr>
          <p:spPr>
            <a:xfrm>
              <a:off x="1105231" y="441613"/>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31" name="Rectangle: Rounded Corners 31">
              <a:extLst>
                <a:ext uri="{FF2B5EF4-FFF2-40B4-BE49-F238E27FC236}">
                  <a16:creationId xmlns:a16="http://schemas.microsoft.com/office/drawing/2014/main" id="{F2976023-E80F-4535-B367-6A5401A69941}"/>
                </a:ext>
              </a:extLst>
            </p:cNvPr>
            <p:cNvSpPr/>
            <p:nvPr/>
          </p:nvSpPr>
          <p:spPr>
            <a:xfrm>
              <a:off x="1382778" y="441612"/>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lumMod val="75000"/>
                    </a:schemeClr>
                  </a:solidFill>
                  <a:latin typeface="+mj-lt"/>
                </a:rPr>
                <a:t>&gt;</a:t>
              </a:r>
            </a:p>
          </p:txBody>
        </p:sp>
        <p:sp>
          <p:nvSpPr>
            <p:cNvPr id="32" name="Rectangle: Rounded Corners 50">
              <a:extLst>
                <a:ext uri="{FF2B5EF4-FFF2-40B4-BE49-F238E27FC236}">
                  <a16:creationId xmlns:a16="http://schemas.microsoft.com/office/drawing/2014/main" id="{D421D157-0129-434D-9243-A74A962281FF}"/>
                </a:ext>
              </a:extLst>
            </p:cNvPr>
            <p:cNvSpPr/>
            <p:nvPr/>
          </p:nvSpPr>
          <p:spPr>
            <a:xfrm>
              <a:off x="1696838" y="438816"/>
              <a:ext cx="379943"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35" name="Picture 49">
              <a:extLst>
                <a:ext uri="{FF2B5EF4-FFF2-40B4-BE49-F238E27FC236}">
                  <a16:creationId xmlns:a16="http://schemas.microsoft.com/office/drawing/2014/main" id="{4C1D3ED9-0482-4D80-99CB-07DE8E507A9E}"/>
                </a:ext>
              </a:extLst>
            </p:cNvPr>
            <p:cNvPicPr>
              <a:picLocks noChangeAspect="1"/>
            </p:cNvPicPr>
            <p:nvPr/>
          </p:nvPicPr>
          <p:blipFill>
            <a:blip r:embed="rId13"/>
            <a:stretch>
              <a:fillRect/>
            </a:stretch>
          </p:blipFill>
          <p:spPr>
            <a:xfrm>
              <a:off x="1818425" y="470636"/>
              <a:ext cx="155960" cy="129414"/>
            </a:xfrm>
            <a:prstGeom prst="rect">
              <a:avLst/>
            </a:prstGeom>
          </p:spPr>
        </p:pic>
        <p:sp>
          <p:nvSpPr>
            <p:cNvPr id="45" name="TextBox 51">
              <a:extLst>
                <a:ext uri="{FF2B5EF4-FFF2-40B4-BE49-F238E27FC236}">
                  <a16:creationId xmlns:a16="http://schemas.microsoft.com/office/drawing/2014/main" id="{6422BAB3-28DA-4A1E-937E-95ECC02E7FE5}"/>
                </a:ext>
              </a:extLst>
            </p:cNvPr>
            <p:cNvSpPr txBox="1"/>
            <p:nvPr/>
          </p:nvSpPr>
          <p:spPr>
            <a:xfrm>
              <a:off x="5736877" y="440844"/>
              <a:ext cx="1757990" cy="509925"/>
            </a:xfrm>
            <a:prstGeom prst="rect">
              <a:avLst/>
            </a:prstGeom>
            <a:noFill/>
          </p:spPr>
          <p:txBody>
            <a:bodyPr wrap="none" rtlCol="0">
              <a:spAutoFit/>
            </a:bodyPr>
            <a:lstStyle/>
            <a:p>
              <a:r>
                <a:rPr lang="en-MY" sz="1000">
                  <a:solidFill>
                    <a:schemeClr val="tx1">
                      <a:lumMod val="65000"/>
                      <a:lumOff val="35000"/>
                    </a:schemeClr>
                  </a:solidFill>
                  <a:latin typeface="+mj-lt"/>
                  <a:cs typeface="Arial" panose="020B0604020202020204" pitchFamily="34" charset="0"/>
                </a:rPr>
                <a:t>Nội dung 1</a:t>
              </a:r>
              <a:endParaRPr lang="en-MY" sz="1000" dirty="0">
                <a:solidFill>
                  <a:schemeClr val="tx1">
                    <a:lumMod val="65000"/>
                    <a:lumOff val="35000"/>
                  </a:schemeClr>
                </a:solidFill>
                <a:latin typeface="+mj-lt"/>
                <a:cs typeface="Arial" panose="020B0604020202020204" pitchFamily="34" charset="0"/>
              </a:endParaRPr>
            </a:p>
          </p:txBody>
        </p:sp>
      </p:grpSp>
      <p:sp>
        <p:nvSpPr>
          <p:cNvPr id="2" name="TextBox 1">
            <a:extLst>
              <a:ext uri="{FF2B5EF4-FFF2-40B4-BE49-F238E27FC236}">
                <a16:creationId xmlns:a16="http://schemas.microsoft.com/office/drawing/2014/main" id="{B7232EF5-B46C-1C80-7A95-61136D40C67A}"/>
              </a:ext>
            </a:extLst>
          </p:cNvPr>
          <p:cNvSpPr txBox="1"/>
          <p:nvPr/>
        </p:nvSpPr>
        <p:spPr>
          <a:xfrm>
            <a:off x="3643780" y="1774672"/>
            <a:ext cx="8197942" cy="523220"/>
          </a:xfrm>
          <a:prstGeom prst="rect">
            <a:avLst/>
          </a:prstGeom>
          <a:noFill/>
        </p:spPr>
        <p:txBody>
          <a:bodyPr wrap="square" rtlCol="0">
            <a:spAutoFit/>
          </a:bodyPr>
          <a:lstStyle/>
          <a:p>
            <a:pPr algn="ctr"/>
            <a:r>
              <a:rPr lang="en-US" sz="2800" b="1" dirty="0" err="1">
                <a:latin typeface="+mj-lt"/>
              </a:rPr>
              <a:t>Nội</a:t>
            </a:r>
            <a:r>
              <a:rPr lang="en-US" sz="2800" b="1" dirty="0">
                <a:latin typeface="+mj-lt"/>
              </a:rPr>
              <a:t> Dung 1: XUNG ĐỘT, MÂU THUẪN</a:t>
            </a:r>
          </a:p>
        </p:txBody>
      </p:sp>
      <p:sp>
        <p:nvSpPr>
          <p:cNvPr id="3" name="TextBox 2">
            <a:extLst>
              <a:ext uri="{FF2B5EF4-FFF2-40B4-BE49-F238E27FC236}">
                <a16:creationId xmlns:a16="http://schemas.microsoft.com/office/drawing/2014/main" id="{86021D3D-6FDA-38BD-B983-E028F763615A}"/>
              </a:ext>
            </a:extLst>
          </p:cNvPr>
          <p:cNvSpPr txBox="1"/>
          <p:nvPr/>
        </p:nvSpPr>
        <p:spPr>
          <a:xfrm>
            <a:off x="3877045" y="2420854"/>
            <a:ext cx="8197942" cy="523220"/>
          </a:xfrm>
          <a:prstGeom prst="rect">
            <a:avLst/>
          </a:prstGeom>
          <a:noFill/>
        </p:spPr>
        <p:txBody>
          <a:bodyPr wrap="square" rtlCol="0">
            <a:spAutoFit/>
          </a:bodyPr>
          <a:lstStyle/>
          <a:p>
            <a:pPr algn="ctr"/>
            <a:r>
              <a:rPr lang="en-US" sz="2800" b="1" dirty="0" err="1">
                <a:latin typeface="+mj-lt"/>
              </a:rPr>
              <a:t>Nội</a:t>
            </a:r>
            <a:r>
              <a:rPr lang="en-US" sz="2800" b="1" dirty="0">
                <a:latin typeface="+mj-lt"/>
              </a:rPr>
              <a:t> Dung 2: LÀM VIỆC MỘT CÁCH THỤ ĐỘNG</a:t>
            </a:r>
          </a:p>
        </p:txBody>
      </p:sp>
      <p:sp>
        <p:nvSpPr>
          <p:cNvPr id="4" name="TextBox 3">
            <a:extLst>
              <a:ext uri="{FF2B5EF4-FFF2-40B4-BE49-F238E27FC236}">
                <a16:creationId xmlns:a16="http://schemas.microsoft.com/office/drawing/2014/main" id="{137EA9F7-1D7F-8159-D6F9-A225C4F12D7C}"/>
              </a:ext>
            </a:extLst>
          </p:cNvPr>
          <p:cNvSpPr txBox="1"/>
          <p:nvPr/>
        </p:nvSpPr>
        <p:spPr>
          <a:xfrm>
            <a:off x="3665773" y="3128257"/>
            <a:ext cx="8610623" cy="523220"/>
          </a:xfrm>
          <a:prstGeom prst="rect">
            <a:avLst/>
          </a:prstGeom>
          <a:noFill/>
        </p:spPr>
        <p:txBody>
          <a:bodyPr wrap="square" rtlCol="0">
            <a:spAutoFit/>
          </a:bodyPr>
          <a:lstStyle/>
          <a:p>
            <a:pPr algn="ctr"/>
            <a:r>
              <a:rPr lang="en-US" sz="2800" b="1" dirty="0" err="1">
                <a:latin typeface="+mj-lt"/>
              </a:rPr>
              <a:t>Nội</a:t>
            </a:r>
            <a:r>
              <a:rPr lang="en-US" sz="2800" b="1" dirty="0">
                <a:latin typeface="+mj-lt"/>
              </a:rPr>
              <a:t> Dung 3: CÁ NHÂN LƯỜI BIẾNG , Ỷ LẠI VÀO NHÓM</a:t>
            </a:r>
          </a:p>
        </p:txBody>
      </p:sp>
      <p:sp>
        <p:nvSpPr>
          <p:cNvPr id="7" name="TextBox 6">
            <a:extLst>
              <a:ext uri="{FF2B5EF4-FFF2-40B4-BE49-F238E27FC236}">
                <a16:creationId xmlns:a16="http://schemas.microsoft.com/office/drawing/2014/main" id="{6A9196E9-724D-781D-E1E1-E2A383B148A5}"/>
              </a:ext>
            </a:extLst>
          </p:cNvPr>
          <p:cNvSpPr txBox="1"/>
          <p:nvPr/>
        </p:nvSpPr>
        <p:spPr>
          <a:xfrm>
            <a:off x="3731997" y="3869791"/>
            <a:ext cx="8197942" cy="523220"/>
          </a:xfrm>
          <a:prstGeom prst="rect">
            <a:avLst/>
          </a:prstGeom>
          <a:noFill/>
        </p:spPr>
        <p:txBody>
          <a:bodyPr wrap="square" rtlCol="0">
            <a:spAutoFit/>
          </a:bodyPr>
          <a:lstStyle/>
          <a:p>
            <a:pPr algn="ctr"/>
            <a:r>
              <a:rPr lang="en-US" sz="2800" b="1" dirty="0" err="1">
                <a:latin typeface="+mj-lt"/>
              </a:rPr>
              <a:t>Nội</a:t>
            </a:r>
            <a:r>
              <a:rPr lang="en-US" sz="2800" b="1" dirty="0">
                <a:latin typeface="+mj-lt"/>
              </a:rPr>
              <a:t> Dung 4: TƯƠNG TÁC KÉM, THIẾU KẾT NỐI </a:t>
            </a:r>
          </a:p>
        </p:txBody>
      </p:sp>
    </p:spTree>
    <p:extLst>
      <p:ext uri="{BB962C8B-B14F-4D97-AF65-F5344CB8AC3E}">
        <p14:creationId xmlns:p14="http://schemas.microsoft.com/office/powerpoint/2010/main" val="2181453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ircle(in)">
                                      <p:cBhvr>
                                        <p:cTn id="16" dur="2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circle(in)">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P spid="3" grpId="0"/>
      <p:bldP spid="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594360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Nhóm 2">
            <a:extLst>
              <a:ext uri="{FF2B5EF4-FFF2-40B4-BE49-F238E27FC236}">
                <a16:creationId xmlns:a16="http://schemas.microsoft.com/office/drawing/2014/main" id="{985D4165-3296-4536-8110-85D45DEAD294}"/>
              </a:ext>
            </a:extLst>
          </p:cNvPr>
          <p:cNvGrpSpPr/>
          <p:nvPr/>
        </p:nvGrpSpPr>
        <p:grpSpPr>
          <a:xfrm>
            <a:off x="421342" y="420206"/>
            <a:ext cx="11551202" cy="5444069"/>
            <a:chOff x="421342" y="420206"/>
            <a:chExt cx="11551202" cy="5444069"/>
          </a:xfrm>
        </p:grpSpPr>
        <p:sp>
          <p:nvSpPr>
            <p:cNvPr id="49" name="Rectangle: Rounded Corners 12">
              <a:extLst>
                <a:ext uri="{FF2B5EF4-FFF2-40B4-BE49-F238E27FC236}">
                  <a16:creationId xmlns:a16="http://schemas.microsoft.com/office/drawing/2014/main" id="{B615B7B0-66FD-4A04-B396-17D586B2F193}"/>
                </a:ext>
              </a:extLst>
            </p:cNvPr>
            <p:cNvSpPr/>
            <p:nvPr/>
          </p:nvSpPr>
          <p:spPr>
            <a:xfrm>
              <a:off x="421342" y="420206"/>
              <a:ext cx="11551202"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50" name="Picture 4">
              <a:extLst>
                <a:ext uri="{FF2B5EF4-FFF2-40B4-BE49-F238E27FC236}">
                  <a16:creationId xmlns:a16="http://schemas.microsoft.com/office/drawing/2014/main" id="{191AF29D-A648-4BF9-958D-49BEF2F39838}"/>
                </a:ext>
              </a:extLst>
            </p:cNvPr>
            <p:cNvPicPr>
              <a:picLocks noChangeAspect="1"/>
            </p:cNvPicPr>
            <p:nvPr/>
          </p:nvPicPr>
          <p:blipFill rotWithShape="1">
            <a:blip r:embed="rId12"/>
            <a:srcRect t="7629" r="3442" b="22821"/>
            <a:stretch/>
          </p:blipFill>
          <p:spPr>
            <a:xfrm>
              <a:off x="421342" y="520417"/>
              <a:ext cx="1146775" cy="4357539"/>
            </a:xfrm>
            <a:prstGeom prst="roundRect">
              <a:avLst/>
            </a:prstGeom>
          </p:spPr>
        </p:pic>
        <p:sp>
          <p:nvSpPr>
            <p:cNvPr id="2" name="Hình chữ nhật: Góc Trên Tròn 1">
              <a:extLst>
                <a:ext uri="{FF2B5EF4-FFF2-40B4-BE49-F238E27FC236}">
                  <a16:creationId xmlns:a16="http://schemas.microsoft.com/office/drawing/2014/main" id="{9AF9A4C7-0F70-4301-87C3-F713672E4D3C}"/>
                </a:ext>
              </a:extLst>
            </p:cNvPr>
            <p:cNvSpPr/>
            <p:nvPr/>
          </p:nvSpPr>
          <p:spPr>
            <a:xfrm>
              <a:off x="421342" y="422519"/>
              <a:ext cx="11551202" cy="264546"/>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28" name="Oval 24">
              <a:extLst>
                <a:ext uri="{FF2B5EF4-FFF2-40B4-BE49-F238E27FC236}">
                  <a16:creationId xmlns:a16="http://schemas.microsoft.com/office/drawing/2014/main" id="{4C15DF26-B68E-4DB3-AA64-0442FC3C8B2A}"/>
                </a:ext>
              </a:extLst>
            </p:cNvPr>
            <p:cNvSpPr/>
            <p:nvPr/>
          </p:nvSpPr>
          <p:spPr>
            <a:xfrm>
              <a:off x="522507" y="509603"/>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1" name="Oval 25">
              <a:extLst>
                <a:ext uri="{FF2B5EF4-FFF2-40B4-BE49-F238E27FC236}">
                  <a16:creationId xmlns:a16="http://schemas.microsoft.com/office/drawing/2014/main" id="{19FB0B97-C11D-483A-8AB4-4B8AF7914712}"/>
                </a:ext>
              </a:extLst>
            </p:cNvPr>
            <p:cNvSpPr/>
            <p:nvPr/>
          </p:nvSpPr>
          <p:spPr>
            <a:xfrm>
              <a:off x="723590" y="509603"/>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2" name="Oval 26">
              <a:extLst>
                <a:ext uri="{FF2B5EF4-FFF2-40B4-BE49-F238E27FC236}">
                  <a16:creationId xmlns:a16="http://schemas.microsoft.com/office/drawing/2014/main" id="{D75D2E24-FA72-43EC-BFDD-900CE6C96D0E}"/>
                </a:ext>
              </a:extLst>
            </p:cNvPr>
            <p:cNvSpPr/>
            <p:nvPr/>
          </p:nvSpPr>
          <p:spPr>
            <a:xfrm>
              <a:off x="936051" y="509603"/>
              <a:ext cx="114300"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5" name="Rectangle: Rounded Corners 30">
              <a:extLst>
                <a:ext uri="{FF2B5EF4-FFF2-40B4-BE49-F238E27FC236}">
                  <a16:creationId xmlns:a16="http://schemas.microsoft.com/office/drawing/2014/main" id="{B21F45A3-387B-42CC-8DD8-D01AF2A61DFD}"/>
                </a:ext>
              </a:extLst>
            </p:cNvPr>
            <p:cNvSpPr/>
            <p:nvPr/>
          </p:nvSpPr>
          <p:spPr>
            <a:xfrm>
              <a:off x="1105231" y="441613"/>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45" name="Rectangle: Rounded Corners 31">
              <a:extLst>
                <a:ext uri="{FF2B5EF4-FFF2-40B4-BE49-F238E27FC236}">
                  <a16:creationId xmlns:a16="http://schemas.microsoft.com/office/drawing/2014/main" id="{C7A7356B-35F1-49BF-B840-AE55399B9244}"/>
                </a:ext>
              </a:extLst>
            </p:cNvPr>
            <p:cNvSpPr/>
            <p:nvPr/>
          </p:nvSpPr>
          <p:spPr>
            <a:xfrm>
              <a:off x="1382778" y="441612"/>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lumMod val="75000"/>
                    </a:schemeClr>
                  </a:solidFill>
                  <a:latin typeface="+mj-lt"/>
                </a:rPr>
                <a:t>&gt;</a:t>
              </a:r>
            </a:p>
          </p:txBody>
        </p:sp>
        <p:sp>
          <p:nvSpPr>
            <p:cNvPr id="46" name="Rectangle: Rounded Corners 50">
              <a:extLst>
                <a:ext uri="{FF2B5EF4-FFF2-40B4-BE49-F238E27FC236}">
                  <a16:creationId xmlns:a16="http://schemas.microsoft.com/office/drawing/2014/main" id="{D1D7DEA7-AEC6-4CA6-929B-4F202BD3538E}"/>
                </a:ext>
              </a:extLst>
            </p:cNvPr>
            <p:cNvSpPr/>
            <p:nvPr/>
          </p:nvSpPr>
          <p:spPr>
            <a:xfrm>
              <a:off x="1696838" y="438816"/>
              <a:ext cx="379943"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47" name="Picture 49">
              <a:extLst>
                <a:ext uri="{FF2B5EF4-FFF2-40B4-BE49-F238E27FC236}">
                  <a16:creationId xmlns:a16="http://schemas.microsoft.com/office/drawing/2014/main" id="{84507428-699B-46EE-9CD1-CDA2A79D11E2}"/>
                </a:ext>
              </a:extLst>
            </p:cNvPr>
            <p:cNvPicPr>
              <a:picLocks noChangeAspect="1"/>
            </p:cNvPicPr>
            <p:nvPr/>
          </p:nvPicPr>
          <p:blipFill>
            <a:blip r:embed="rId13"/>
            <a:stretch>
              <a:fillRect/>
            </a:stretch>
          </p:blipFill>
          <p:spPr>
            <a:xfrm>
              <a:off x="1818425" y="470636"/>
              <a:ext cx="155960" cy="129414"/>
            </a:xfrm>
            <a:prstGeom prst="rect">
              <a:avLst/>
            </a:prstGeom>
          </p:spPr>
        </p:pic>
        <p:sp>
          <p:nvSpPr>
            <p:cNvPr id="48" name="TextBox 51">
              <a:extLst>
                <a:ext uri="{FF2B5EF4-FFF2-40B4-BE49-F238E27FC236}">
                  <a16:creationId xmlns:a16="http://schemas.microsoft.com/office/drawing/2014/main" id="{69C3B7F7-4B27-4633-A0CD-57054DD8694A}"/>
                </a:ext>
              </a:extLst>
            </p:cNvPr>
            <p:cNvSpPr txBox="1"/>
            <p:nvPr/>
          </p:nvSpPr>
          <p:spPr>
            <a:xfrm>
              <a:off x="5736878" y="440844"/>
              <a:ext cx="748923" cy="246221"/>
            </a:xfrm>
            <a:prstGeom prst="rect">
              <a:avLst/>
            </a:prstGeom>
            <a:noFill/>
          </p:spPr>
          <p:txBody>
            <a:bodyPr wrap="none" rtlCol="0">
              <a:spAutoFit/>
            </a:bodyPr>
            <a:lstStyle/>
            <a:p>
              <a:r>
                <a:rPr lang="en-MY" sz="1000" dirty="0" err="1">
                  <a:solidFill>
                    <a:schemeClr val="tx1">
                      <a:lumMod val="65000"/>
                      <a:lumOff val="35000"/>
                    </a:schemeClr>
                  </a:solidFill>
                  <a:latin typeface="+mj-lt"/>
                  <a:cs typeface="Arial" panose="020B0604020202020204" pitchFamily="34" charset="0"/>
                </a:rPr>
                <a:t>Nội</a:t>
              </a:r>
              <a:r>
                <a:rPr lang="en-MY" sz="1000" dirty="0">
                  <a:solidFill>
                    <a:schemeClr val="tx1">
                      <a:lumMod val="65000"/>
                      <a:lumOff val="35000"/>
                    </a:schemeClr>
                  </a:solidFill>
                  <a:latin typeface="+mj-lt"/>
                  <a:cs typeface="Arial" panose="020B0604020202020204" pitchFamily="34" charset="0"/>
                </a:rPr>
                <a:t> dung 1</a:t>
              </a:r>
            </a:p>
          </p:txBody>
        </p:sp>
      </p:grpSp>
      <p:sp>
        <p:nvSpPr>
          <p:cNvPr id="52" name="Rectangle: Rounded Corners 5">
            <a:extLst>
              <a:ext uri="{FF2B5EF4-FFF2-40B4-BE49-F238E27FC236}">
                <a16:creationId xmlns:a16="http://schemas.microsoft.com/office/drawing/2014/main" id="{21519BFB-2396-488C-BD21-22C340643BE2}"/>
              </a:ext>
            </a:extLst>
          </p:cNvPr>
          <p:cNvSpPr/>
          <p:nvPr/>
        </p:nvSpPr>
        <p:spPr>
          <a:xfrm>
            <a:off x="-10188786" y="1312221"/>
            <a:ext cx="3149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000">
                <a:solidFill>
                  <a:schemeClr val="bg1">
                    <a:lumMod val="65000"/>
                  </a:schemeClr>
                </a:solidFill>
                <a:latin typeface="+mj-lt"/>
                <a:cs typeface="Arial" panose="020B0604020202020204" pitchFamily="34" charset="0"/>
              </a:rPr>
              <a:t> Chèn hình ảnh</a:t>
            </a:r>
            <a:endParaRPr lang="en-MY" sz="4000" dirty="0">
              <a:solidFill>
                <a:schemeClr val="bg1">
                  <a:lumMod val="65000"/>
                </a:schemeClr>
              </a:solidFill>
              <a:latin typeface="+mj-lt"/>
              <a:cs typeface="Arial" panose="020B0604020202020204" pitchFamily="34" charset="0"/>
            </a:endParaRPr>
          </a:p>
        </p:txBody>
      </p:sp>
      <p:sp>
        <p:nvSpPr>
          <p:cNvPr id="53" name="Rectangle: Rounded Corners 6">
            <a:extLst>
              <a:ext uri="{FF2B5EF4-FFF2-40B4-BE49-F238E27FC236}">
                <a16:creationId xmlns:a16="http://schemas.microsoft.com/office/drawing/2014/main" id="{0F99456B-D5D4-46FA-9594-6574E30147DC}"/>
              </a:ext>
            </a:extLst>
          </p:cNvPr>
          <p:cNvSpPr/>
          <p:nvPr/>
        </p:nvSpPr>
        <p:spPr>
          <a:xfrm>
            <a:off x="-13617786" y="2964974"/>
            <a:ext cx="1498599" cy="1498602"/>
          </a:xfrm>
          <a:prstGeom prst="roundRect">
            <a:avLst>
              <a:gd name="adj" fmla="val 13389"/>
            </a:avLst>
          </a:prstGeom>
          <a:solidFill>
            <a:schemeClr val="tx1">
              <a:lumMod val="75000"/>
              <a:lumOff val="25000"/>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rPr>
              <a:t>Chèn hình ảnh</a:t>
            </a:r>
            <a:endParaRPr lang="en-MY" dirty="0">
              <a:solidFill>
                <a:schemeClr val="bg1"/>
              </a:solidFill>
              <a:latin typeface="+mj-lt"/>
            </a:endParaRPr>
          </a:p>
        </p:txBody>
      </p:sp>
      <p:sp>
        <p:nvSpPr>
          <p:cNvPr id="54" name="Rectangle: Rounded Corners 7">
            <a:extLst>
              <a:ext uri="{FF2B5EF4-FFF2-40B4-BE49-F238E27FC236}">
                <a16:creationId xmlns:a16="http://schemas.microsoft.com/office/drawing/2014/main" id="{F818A350-2951-42D8-9AC6-60CBDBC3D7F4}"/>
              </a:ext>
            </a:extLst>
          </p:cNvPr>
          <p:cNvSpPr/>
          <p:nvPr/>
        </p:nvSpPr>
        <p:spPr>
          <a:xfrm>
            <a:off x="-11052387" y="2954464"/>
            <a:ext cx="1498598" cy="1524003"/>
          </a:xfrm>
          <a:prstGeom prst="roundRect">
            <a:avLst>
              <a:gd name="adj" fmla="val 13389"/>
            </a:avLst>
          </a:prstGeom>
          <a:solidFill>
            <a:schemeClr val="tx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bg1"/>
                </a:solidFill>
                <a:latin typeface="+mj-lt"/>
                <a:cs typeface="Arial" panose="020B0604020202020204" pitchFamily="34" charset="0"/>
              </a:rPr>
              <a:t>Chèn hình ảnh</a:t>
            </a:r>
            <a:endParaRPr lang="en-MY" dirty="0">
              <a:solidFill>
                <a:schemeClr val="bg1"/>
              </a:solidFill>
              <a:latin typeface="+mj-lt"/>
              <a:cs typeface="Arial" panose="020B0604020202020204" pitchFamily="34" charset="0"/>
            </a:endParaRPr>
          </a:p>
        </p:txBody>
      </p:sp>
      <p:sp>
        <p:nvSpPr>
          <p:cNvPr id="55" name="Rectangle: Rounded Corners 10">
            <a:extLst>
              <a:ext uri="{FF2B5EF4-FFF2-40B4-BE49-F238E27FC236}">
                <a16:creationId xmlns:a16="http://schemas.microsoft.com/office/drawing/2014/main" id="{4BCA6EF9-8AC9-420C-B5EC-13E982A36F76}"/>
              </a:ext>
            </a:extLst>
          </p:cNvPr>
          <p:cNvSpPr/>
          <p:nvPr/>
        </p:nvSpPr>
        <p:spPr>
          <a:xfrm>
            <a:off x="-6028268" y="591355"/>
            <a:ext cx="3149599" cy="533397"/>
          </a:xfrm>
          <a:prstGeom prst="roundRect">
            <a:avLst>
              <a:gd name="adj" fmla="val 2588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solidFill>
                  <a:schemeClr val="tx1">
                    <a:lumMod val="65000"/>
                    <a:lumOff val="35000"/>
                  </a:schemeClr>
                </a:solidFill>
                <a:latin typeface="+mj-lt"/>
                <a:cs typeface="Arial" panose="020B0604020202020204" pitchFamily="34" charset="0"/>
              </a:rPr>
              <a:t>Chủ đề môn học</a:t>
            </a:r>
            <a:endParaRPr lang="en-MY" dirty="0">
              <a:solidFill>
                <a:schemeClr val="tx1">
                  <a:lumMod val="65000"/>
                  <a:lumOff val="35000"/>
                </a:schemeClr>
              </a:solidFill>
              <a:latin typeface="+mj-lt"/>
              <a:cs typeface="Arial" panose="020B0604020202020204" pitchFamily="34" charset="0"/>
            </a:endParaRPr>
          </a:p>
        </p:txBody>
      </p:sp>
      <p:sp>
        <p:nvSpPr>
          <p:cNvPr id="56" name="Rectangle: Rounded Corners 3">
            <a:extLst>
              <a:ext uri="{FF2B5EF4-FFF2-40B4-BE49-F238E27FC236}">
                <a16:creationId xmlns:a16="http://schemas.microsoft.com/office/drawing/2014/main" id="{93CA2402-7B3C-4900-A9ED-20BCDDB0ACA1}"/>
              </a:ext>
            </a:extLst>
          </p:cNvPr>
          <p:cNvSpPr/>
          <p:nvPr/>
        </p:nvSpPr>
        <p:spPr>
          <a:xfrm>
            <a:off x="-10417387" y="4589944"/>
            <a:ext cx="3149599" cy="1498602"/>
          </a:xfrm>
          <a:prstGeom prst="roundRect">
            <a:avLst>
              <a:gd name="adj" fmla="val 7649"/>
            </a:avLst>
          </a:prstGeom>
          <a:solidFill>
            <a:schemeClr val="bg1">
              <a:alpha val="83922"/>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4000" dirty="0">
              <a:solidFill>
                <a:schemeClr val="tx1">
                  <a:lumMod val="65000"/>
                  <a:lumOff val="35000"/>
                </a:schemeClr>
              </a:solidFill>
              <a:latin typeface="+mj-lt"/>
              <a:cs typeface="Arial" panose="020B0604020202020204" pitchFamily="34" charset="0"/>
            </a:endParaRPr>
          </a:p>
        </p:txBody>
      </p:sp>
      <p:sp>
        <p:nvSpPr>
          <p:cNvPr id="4" name="Hộp Văn bản 3">
            <a:extLst>
              <a:ext uri="{FF2B5EF4-FFF2-40B4-BE49-F238E27FC236}">
                <a16:creationId xmlns:a16="http://schemas.microsoft.com/office/drawing/2014/main" id="{2F52800C-0D90-4A66-9014-DD8AFAD25664}"/>
              </a:ext>
            </a:extLst>
          </p:cNvPr>
          <p:cNvSpPr txBox="1"/>
          <p:nvPr/>
        </p:nvSpPr>
        <p:spPr>
          <a:xfrm>
            <a:off x="1818425" y="2757519"/>
            <a:ext cx="9847101" cy="769441"/>
          </a:xfrm>
          <a:prstGeom prst="rect">
            <a:avLst/>
          </a:prstGeom>
          <a:noFill/>
        </p:spPr>
        <p:txBody>
          <a:bodyPr wrap="square" rtlCol="0">
            <a:spAutoFit/>
          </a:bodyPr>
          <a:lstStyle/>
          <a:p>
            <a:pPr algn="ctr"/>
            <a:r>
              <a:rPr lang="en-US" sz="4400" b="1" dirty="0" err="1">
                <a:latin typeface="+mj-lt"/>
                <a:cs typeface="Arial" panose="020B0604020202020204" pitchFamily="34" charset="0"/>
              </a:rPr>
              <a:t>Nội</a:t>
            </a:r>
            <a:r>
              <a:rPr lang="en-US" sz="4400" b="1" dirty="0">
                <a:latin typeface="+mj-lt"/>
                <a:cs typeface="Arial" panose="020B0604020202020204" pitchFamily="34" charset="0"/>
              </a:rPr>
              <a:t> dung 1: </a:t>
            </a:r>
            <a:r>
              <a:rPr lang="en-US" sz="4400" b="1" dirty="0" err="1">
                <a:latin typeface="+mj-lt"/>
                <a:cs typeface="Arial" panose="020B0604020202020204" pitchFamily="34" charset="0"/>
              </a:rPr>
              <a:t>Xung</a:t>
            </a:r>
            <a:r>
              <a:rPr lang="en-US" sz="4400" b="1" dirty="0">
                <a:latin typeface="+mj-lt"/>
                <a:cs typeface="Arial" panose="020B0604020202020204" pitchFamily="34" charset="0"/>
              </a:rPr>
              <a:t> </a:t>
            </a:r>
            <a:r>
              <a:rPr lang="en-US" sz="4400" b="1" dirty="0" err="1">
                <a:latin typeface="+mj-lt"/>
                <a:cs typeface="Arial" panose="020B0604020202020204" pitchFamily="34" charset="0"/>
              </a:rPr>
              <a:t>đột</a:t>
            </a:r>
            <a:r>
              <a:rPr lang="en-US" sz="4400" b="1" dirty="0">
                <a:latin typeface="+mj-lt"/>
                <a:cs typeface="Arial" panose="020B0604020202020204" pitchFamily="34" charset="0"/>
              </a:rPr>
              <a:t> – </a:t>
            </a:r>
            <a:r>
              <a:rPr lang="en-US" sz="4400" b="1" dirty="0" err="1">
                <a:latin typeface="+mj-lt"/>
                <a:cs typeface="Arial" panose="020B0604020202020204" pitchFamily="34" charset="0"/>
              </a:rPr>
              <a:t>Mâu</a:t>
            </a:r>
            <a:r>
              <a:rPr lang="en-US" sz="4400" b="1" dirty="0">
                <a:latin typeface="+mj-lt"/>
                <a:cs typeface="Arial" panose="020B0604020202020204" pitchFamily="34" charset="0"/>
              </a:rPr>
              <a:t> </a:t>
            </a:r>
            <a:r>
              <a:rPr lang="en-US" sz="4400" b="1" dirty="0" err="1">
                <a:latin typeface="+mj-lt"/>
                <a:cs typeface="Arial" panose="020B0604020202020204" pitchFamily="34" charset="0"/>
              </a:rPr>
              <a:t>thuẫn</a:t>
            </a:r>
            <a:endParaRPr lang="vi-VN" sz="4400" b="1" dirty="0">
              <a:latin typeface="+mj-lt"/>
              <a:cs typeface="Arial" panose="020B0604020202020204" pitchFamily="34" charset="0"/>
            </a:endParaRPr>
          </a:p>
        </p:txBody>
      </p:sp>
    </p:spTree>
    <p:extLst>
      <p:ext uri="{BB962C8B-B14F-4D97-AF65-F5344CB8AC3E}">
        <p14:creationId xmlns:p14="http://schemas.microsoft.com/office/powerpoint/2010/main" val="1491159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594360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Nhóm 2">
            <a:extLst>
              <a:ext uri="{FF2B5EF4-FFF2-40B4-BE49-F238E27FC236}">
                <a16:creationId xmlns:a16="http://schemas.microsoft.com/office/drawing/2014/main" id="{985D4165-3296-4536-8110-85D45DEAD294}"/>
              </a:ext>
            </a:extLst>
          </p:cNvPr>
          <p:cNvGrpSpPr/>
          <p:nvPr/>
        </p:nvGrpSpPr>
        <p:grpSpPr>
          <a:xfrm>
            <a:off x="415008" y="447680"/>
            <a:ext cx="11551202" cy="5444069"/>
            <a:chOff x="421342" y="420206"/>
            <a:chExt cx="11551202" cy="5444069"/>
          </a:xfrm>
        </p:grpSpPr>
        <p:sp>
          <p:nvSpPr>
            <p:cNvPr id="49" name="Rectangle: Rounded Corners 12">
              <a:extLst>
                <a:ext uri="{FF2B5EF4-FFF2-40B4-BE49-F238E27FC236}">
                  <a16:creationId xmlns:a16="http://schemas.microsoft.com/office/drawing/2014/main" id="{B615B7B0-66FD-4A04-B396-17D586B2F193}"/>
                </a:ext>
              </a:extLst>
            </p:cNvPr>
            <p:cNvSpPr/>
            <p:nvPr/>
          </p:nvSpPr>
          <p:spPr>
            <a:xfrm>
              <a:off x="421342" y="420206"/>
              <a:ext cx="11551202"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50" name="Picture 4">
              <a:extLst>
                <a:ext uri="{FF2B5EF4-FFF2-40B4-BE49-F238E27FC236}">
                  <a16:creationId xmlns:a16="http://schemas.microsoft.com/office/drawing/2014/main" id="{191AF29D-A648-4BF9-958D-49BEF2F39838}"/>
                </a:ext>
              </a:extLst>
            </p:cNvPr>
            <p:cNvPicPr>
              <a:picLocks noChangeAspect="1"/>
            </p:cNvPicPr>
            <p:nvPr/>
          </p:nvPicPr>
          <p:blipFill rotWithShape="1">
            <a:blip r:embed="rId12"/>
            <a:srcRect t="7629" r="3442" b="22821"/>
            <a:stretch/>
          </p:blipFill>
          <p:spPr>
            <a:xfrm>
              <a:off x="421342" y="520417"/>
              <a:ext cx="1146775" cy="4357539"/>
            </a:xfrm>
            <a:prstGeom prst="roundRect">
              <a:avLst/>
            </a:prstGeom>
          </p:spPr>
        </p:pic>
        <p:sp>
          <p:nvSpPr>
            <p:cNvPr id="2" name="Hình chữ nhật: Góc Trên Tròn 1">
              <a:extLst>
                <a:ext uri="{FF2B5EF4-FFF2-40B4-BE49-F238E27FC236}">
                  <a16:creationId xmlns:a16="http://schemas.microsoft.com/office/drawing/2014/main" id="{9AF9A4C7-0F70-4301-87C3-F713672E4D3C}"/>
                </a:ext>
              </a:extLst>
            </p:cNvPr>
            <p:cNvSpPr/>
            <p:nvPr/>
          </p:nvSpPr>
          <p:spPr>
            <a:xfrm>
              <a:off x="421342" y="422519"/>
              <a:ext cx="11551202" cy="264546"/>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28" name="Oval 24">
              <a:extLst>
                <a:ext uri="{FF2B5EF4-FFF2-40B4-BE49-F238E27FC236}">
                  <a16:creationId xmlns:a16="http://schemas.microsoft.com/office/drawing/2014/main" id="{4C15DF26-B68E-4DB3-AA64-0442FC3C8B2A}"/>
                </a:ext>
              </a:extLst>
            </p:cNvPr>
            <p:cNvSpPr/>
            <p:nvPr/>
          </p:nvSpPr>
          <p:spPr>
            <a:xfrm>
              <a:off x="522507" y="509603"/>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1" name="Oval 25">
              <a:extLst>
                <a:ext uri="{FF2B5EF4-FFF2-40B4-BE49-F238E27FC236}">
                  <a16:creationId xmlns:a16="http://schemas.microsoft.com/office/drawing/2014/main" id="{19FB0B97-C11D-483A-8AB4-4B8AF7914712}"/>
                </a:ext>
              </a:extLst>
            </p:cNvPr>
            <p:cNvSpPr/>
            <p:nvPr/>
          </p:nvSpPr>
          <p:spPr>
            <a:xfrm>
              <a:off x="723590" y="509603"/>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2" name="Oval 26">
              <a:extLst>
                <a:ext uri="{FF2B5EF4-FFF2-40B4-BE49-F238E27FC236}">
                  <a16:creationId xmlns:a16="http://schemas.microsoft.com/office/drawing/2014/main" id="{D75D2E24-FA72-43EC-BFDD-900CE6C96D0E}"/>
                </a:ext>
              </a:extLst>
            </p:cNvPr>
            <p:cNvSpPr/>
            <p:nvPr/>
          </p:nvSpPr>
          <p:spPr>
            <a:xfrm>
              <a:off x="936051" y="509603"/>
              <a:ext cx="114300"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5" name="Rectangle: Rounded Corners 30">
              <a:extLst>
                <a:ext uri="{FF2B5EF4-FFF2-40B4-BE49-F238E27FC236}">
                  <a16:creationId xmlns:a16="http://schemas.microsoft.com/office/drawing/2014/main" id="{B21F45A3-387B-42CC-8DD8-D01AF2A61DFD}"/>
                </a:ext>
              </a:extLst>
            </p:cNvPr>
            <p:cNvSpPr/>
            <p:nvPr/>
          </p:nvSpPr>
          <p:spPr>
            <a:xfrm>
              <a:off x="1105231" y="441613"/>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45" name="Rectangle: Rounded Corners 31">
              <a:extLst>
                <a:ext uri="{FF2B5EF4-FFF2-40B4-BE49-F238E27FC236}">
                  <a16:creationId xmlns:a16="http://schemas.microsoft.com/office/drawing/2014/main" id="{C7A7356B-35F1-49BF-B840-AE55399B9244}"/>
                </a:ext>
              </a:extLst>
            </p:cNvPr>
            <p:cNvSpPr/>
            <p:nvPr/>
          </p:nvSpPr>
          <p:spPr>
            <a:xfrm>
              <a:off x="1382778" y="441612"/>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lumMod val="75000"/>
                    </a:schemeClr>
                  </a:solidFill>
                  <a:latin typeface="+mj-lt"/>
                </a:rPr>
                <a:t>&gt;</a:t>
              </a:r>
            </a:p>
          </p:txBody>
        </p:sp>
        <p:sp>
          <p:nvSpPr>
            <p:cNvPr id="46" name="Rectangle: Rounded Corners 50">
              <a:extLst>
                <a:ext uri="{FF2B5EF4-FFF2-40B4-BE49-F238E27FC236}">
                  <a16:creationId xmlns:a16="http://schemas.microsoft.com/office/drawing/2014/main" id="{D1D7DEA7-AEC6-4CA6-929B-4F202BD3538E}"/>
                </a:ext>
              </a:extLst>
            </p:cNvPr>
            <p:cNvSpPr/>
            <p:nvPr/>
          </p:nvSpPr>
          <p:spPr>
            <a:xfrm>
              <a:off x="1696838" y="438816"/>
              <a:ext cx="379943"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47" name="Picture 49">
              <a:extLst>
                <a:ext uri="{FF2B5EF4-FFF2-40B4-BE49-F238E27FC236}">
                  <a16:creationId xmlns:a16="http://schemas.microsoft.com/office/drawing/2014/main" id="{84507428-699B-46EE-9CD1-CDA2A79D11E2}"/>
                </a:ext>
              </a:extLst>
            </p:cNvPr>
            <p:cNvPicPr>
              <a:picLocks noChangeAspect="1"/>
            </p:cNvPicPr>
            <p:nvPr/>
          </p:nvPicPr>
          <p:blipFill>
            <a:blip r:embed="rId13"/>
            <a:stretch>
              <a:fillRect/>
            </a:stretch>
          </p:blipFill>
          <p:spPr>
            <a:xfrm>
              <a:off x="1818425" y="470636"/>
              <a:ext cx="155960" cy="129414"/>
            </a:xfrm>
            <a:prstGeom prst="rect">
              <a:avLst/>
            </a:prstGeom>
          </p:spPr>
        </p:pic>
        <p:sp>
          <p:nvSpPr>
            <p:cNvPr id="48" name="TextBox 51">
              <a:extLst>
                <a:ext uri="{FF2B5EF4-FFF2-40B4-BE49-F238E27FC236}">
                  <a16:creationId xmlns:a16="http://schemas.microsoft.com/office/drawing/2014/main" id="{69C3B7F7-4B27-4633-A0CD-57054DD8694A}"/>
                </a:ext>
              </a:extLst>
            </p:cNvPr>
            <p:cNvSpPr txBox="1"/>
            <p:nvPr/>
          </p:nvSpPr>
          <p:spPr>
            <a:xfrm>
              <a:off x="5736878" y="440844"/>
              <a:ext cx="748923" cy="246221"/>
            </a:xfrm>
            <a:prstGeom prst="rect">
              <a:avLst/>
            </a:prstGeom>
            <a:noFill/>
          </p:spPr>
          <p:txBody>
            <a:bodyPr wrap="none" rtlCol="0">
              <a:spAutoFit/>
            </a:bodyPr>
            <a:lstStyle/>
            <a:p>
              <a:r>
                <a:rPr lang="en-MY" sz="1000">
                  <a:solidFill>
                    <a:schemeClr val="tx1">
                      <a:lumMod val="65000"/>
                      <a:lumOff val="35000"/>
                    </a:schemeClr>
                  </a:solidFill>
                  <a:latin typeface="+mj-lt"/>
                  <a:cs typeface="Arial" panose="020B0604020202020204" pitchFamily="34" charset="0"/>
                </a:rPr>
                <a:t>Nội dung 1</a:t>
              </a:r>
              <a:endParaRPr lang="en-MY" sz="1000" dirty="0">
                <a:solidFill>
                  <a:schemeClr val="tx1">
                    <a:lumMod val="65000"/>
                    <a:lumOff val="35000"/>
                  </a:schemeClr>
                </a:solidFill>
                <a:latin typeface="+mj-lt"/>
                <a:cs typeface="Arial" panose="020B0604020202020204" pitchFamily="34" charset="0"/>
              </a:endParaRPr>
            </a:p>
          </p:txBody>
        </p:sp>
      </p:grpSp>
      <p:sp>
        <p:nvSpPr>
          <p:cNvPr id="4" name="Hộp Văn bản 3">
            <a:extLst>
              <a:ext uri="{FF2B5EF4-FFF2-40B4-BE49-F238E27FC236}">
                <a16:creationId xmlns:a16="http://schemas.microsoft.com/office/drawing/2014/main" id="{2F52800C-0D90-4A66-9014-DD8AFAD25664}"/>
              </a:ext>
            </a:extLst>
          </p:cNvPr>
          <p:cNvSpPr txBox="1"/>
          <p:nvPr/>
        </p:nvSpPr>
        <p:spPr>
          <a:xfrm>
            <a:off x="1460175" y="739287"/>
            <a:ext cx="10117113" cy="615553"/>
          </a:xfrm>
          <a:prstGeom prst="rect">
            <a:avLst/>
          </a:prstGeom>
          <a:noFill/>
        </p:spPr>
        <p:txBody>
          <a:bodyPr wrap="square" rtlCol="0">
            <a:spAutoFit/>
          </a:bodyPr>
          <a:lstStyle/>
          <a:p>
            <a:pPr algn="ctr"/>
            <a:r>
              <a:rPr lang="en-US" sz="3400" b="1" dirty="0" err="1">
                <a:latin typeface="+mj-lt"/>
                <a:cs typeface="Arial" panose="020B0604020202020204" pitchFamily="34" charset="0"/>
              </a:rPr>
              <a:t>Nội</a:t>
            </a:r>
            <a:r>
              <a:rPr lang="en-US" sz="3400" b="1" dirty="0">
                <a:latin typeface="+mj-lt"/>
                <a:cs typeface="Arial" panose="020B0604020202020204" pitchFamily="34" charset="0"/>
              </a:rPr>
              <a:t> dung 1: </a:t>
            </a:r>
            <a:r>
              <a:rPr lang="en-US" sz="3400" b="1" dirty="0" err="1">
                <a:latin typeface="+mj-lt"/>
                <a:cs typeface="Arial" panose="020B0604020202020204" pitchFamily="34" charset="0"/>
              </a:rPr>
              <a:t>Xung</a:t>
            </a:r>
            <a:r>
              <a:rPr lang="en-US" sz="3400" b="1" dirty="0">
                <a:latin typeface="+mj-lt"/>
                <a:cs typeface="Arial" panose="020B0604020202020204" pitchFamily="34" charset="0"/>
              </a:rPr>
              <a:t> </a:t>
            </a:r>
            <a:r>
              <a:rPr lang="en-US" sz="3400" b="1" dirty="0" err="1">
                <a:latin typeface="+mj-lt"/>
                <a:cs typeface="Arial" panose="020B0604020202020204" pitchFamily="34" charset="0"/>
              </a:rPr>
              <a:t>đột</a:t>
            </a:r>
            <a:r>
              <a:rPr lang="en-US" sz="3400" b="1" dirty="0">
                <a:latin typeface="+mj-lt"/>
                <a:cs typeface="Arial" panose="020B0604020202020204" pitchFamily="34" charset="0"/>
              </a:rPr>
              <a:t> – </a:t>
            </a:r>
            <a:r>
              <a:rPr lang="en-US" sz="3400" b="1" dirty="0" err="1">
                <a:latin typeface="+mj-lt"/>
                <a:cs typeface="Arial" panose="020B0604020202020204" pitchFamily="34" charset="0"/>
              </a:rPr>
              <a:t>Mâu</a:t>
            </a:r>
            <a:r>
              <a:rPr lang="en-US" sz="3400" b="1" dirty="0">
                <a:latin typeface="+mj-lt"/>
                <a:cs typeface="Arial" panose="020B0604020202020204" pitchFamily="34" charset="0"/>
              </a:rPr>
              <a:t> </a:t>
            </a:r>
            <a:r>
              <a:rPr lang="en-US" sz="3400" b="1" dirty="0" err="1">
                <a:latin typeface="+mj-lt"/>
                <a:cs typeface="Arial" panose="020B0604020202020204" pitchFamily="34" charset="0"/>
              </a:rPr>
              <a:t>thuâ</a:t>
            </a:r>
            <a:r>
              <a:rPr lang="en-US" sz="3400" dirty="0" err="1">
                <a:latin typeface="+mj-lt"/>
                <a:cs typeface="Arial" panose="020B0604020202020204" pitchFamily="34" charset="0"/>
              </a:rPr>
              <a:t>̃</a:t>
            </a:r>
            <a:r>
              <a:rPr lang="en-US" sz="3400" b="1" dirty="0" err="1">
                <a:latin typeface="+mj-lt"/>
                <a:cs typeface="Arial" panose="020B0604020202020204" pitchFamily="34" charset="0"/>
              </a:rPr>
              <a:t>n</a:t>
            </a:r>
            <a:endParaRPr lang="vi-VN" sz="3400" b="1" dirty="0">
              <a:latin typeface="+mj-lt"/>
              <a:cs typeface="Arial" panose="020B0604020202020204" pitchFamily="34" charset="0"/>
            </a:endParaRPr>
          </a:p>
        </p:txBody>
      </p:sp>
      <p:sp>
        <p:nvSpPr>
          <p:cNvPr id="40" name="Hộp Văn bản 39">
            <a:extLst>
              <a:ext uri="{FF2B5EF4-FFF2-40B4-BE49-F238E27FC236}">
                <a16:creationId xmlns:a16="http://schemas.microsoft.com/office/drawing/2014/main" id="{61028AB4-FC45-4AA6-A1D5-B90E28988CEA}"/>
              </a:ext>
            </a:extLst>
          </p:cNvPr>
          <p:cNvSpPr txBox="1"/>
          <p:nvPr/>
        </p:nvSpPr>
        <p:spPr>
          <a:xfrm>
            <a:off x="1606615" y="1338108"/>
            <a:ext cx="10117113" cy="3000821"/>
          </a:xfrm>
          <a:prstGeom prst="rect">
            <a:avLst/>
          </a:prstGeom>
          <a:noFill/>
        </p:spPr>
        <p:txBody>
          <a:bodyPr wrap="square" rtlCol="0">
            <a:spAutoFit/>
          </a:bodyPr>
          <a:lstStyle/>
          <a:p>
            <a:r>
              <a:rPr lang="vi-VN" sz="2700" b="1" dirty="0">
                <a:latin typeface="+mj-lt"/>
              </a:rPr>
              <a:t>Mâu thuẫn trong nhóm làm việc</a:t>
            </a:r>
            <a:r>
              <a:rPr lang="vi-VN" sz="2700" dirty="0">
                <a:latin typeface="+mj-lt"/>
              </a:rPr>
              <a:t> trong tiếng Anh được gọi là </a:t>
            </a:r>
            <a:r>
              <a:rPr lang="vi-VN" sz="2700" b="1" dirty="0">
                <a:latin typeface="+mj-lt"/>
              </a:rPr>
              <a:t>Team Conflict.</a:t>
            </a:r>
            <a:endParaRPr lang="vi-VN" sz="2700" dirty="0">
              <a:latin typeface="+mj-lt"/>
            </a:endParaRPr>
          </a:p>
          <a:p>
            <a:r>
              <a:rPr lang="vi-VN" sz="2700" b="1" dirty="0">
                <a:latin typeface="+mj-lt"/>
              </a:rPr>
              <a:t>Mâu thuẫn trong nhóm làm việc</a:t>
            </a:r>
            <a:r>
              <a:rPr lang="vi-VN" sz="2700" dirty="0">
                <a:latin typeface="+mj-lt"/>
              </a:rPr>
              <a:t> có thể được hiểu đó là sự khác nhau về nhận thức, quan điểm và ý thức về một vấn đề nào đó.</a:t>
            </a:r>
          </a:p>
          <a:p>
            <a:r>
              <a:rPr lang="vi-VN" sz="2700" dirty="0">
                <a:latin typeface="+mj-lt"/>
              </a:rPr>
              <a:t>Mâu thuẫn là điều không thể tránh khỏi trong hoạt động nhóm. Không phải tất cả các mâu thuẫn đều có hại cho hoạt đông nhóm, có những mâu thuẫn giúp cho hoạt động nhóm có hiệu quả hơn. </a:t>
            </a:r>
          </a:p>
        </p:txBody>
      </p:sp>
      <p:grpSp>
        <p:nvGrpSpPr>
          <p:cNvPr id="105" name="Group 56">
            <a:extLst>
              <a:ext uri="{FF2B5EF4-FFF2-40B4-BE49-F238E27FC236}">
                <a16:creationId xmlns:a16="http://schemas.microsoft.com/office/drawing/2014/main" id="{8ABADE61-EC52-4507-A166-820961F5924F}"/>
              </a:ext>
            </a:extLst>
          </p:cNvPr>
          <p:cNvGrpSpPr/>
          <p:nvPr/>
        </p:nvGrpSpPr>
        <p:grpSpPr>
          <a:xfrm>
            <a:off x="12631028" y="261921"/>
            <a:ext cx="11907520" cy="6360160"/>
            <a:chOff x="121920" y="213360"/>
            <a:chExt cx="11907520" cy="6360160"/>
          </a:xfrm>
        </p:grpSpPr>
        <p:grpSp>
          <p:nvGrpSpPr>
            <p:cNvPr id="106" name="Group 4">
              <a:extLst>
                <a:ext uri="{FF2B5EF4-FFF2-40B4-BE49-F238E27FC236}">
                  <a16:creationId xmlns:a16="http://schemas.microsoft.com/office/drawing/2014/main" id="{ADBB8FAE-997F-444A-A402-3725D8F329AC}"/>
                </a:ext>
              </a:extLst>
            </p:cNvPr>
            <p:cNvGrpSpPr/>
            <p:nvPr/>
          </p:nvGrpSpPr>
          <p:grpSpPr>
            <a:xfrm>
              <a:off x="121920" y="213360"/>
              <a:ext cx="11907520" cy="6360160"/>
              <a:chOff x="3484828" y="706900"/>
              <a:chExt cx="8419306" cy="5444134"/>
            </a:xfrm>
          </p:grpSpPr>
          <p:grpSp>
            <p:nvGrpSpPr>
              <p:cNvPr id="118" name="Group 7">
                <a:extLst>
                  <a:ext uri="{FF2B5EF4-FFF2-40B4-BE49-F238E27FC236}">
                    <a16:creationId xmlns:a16="http://schemas.microsoft.com/office/drawing/2014/main" id="{288D9549-A805-4E93-A661-1B8F2BE22ACD}"/>
                  </a:ext>
                </a:extLst>
              </p:cNvPr>
              <p:cNvGrpSpPr/>
              <p:nvPr/>
            </p:nvGrpSpPr>
            <p:grpSpPr>
              <a:xfrm>
                <a:off x="3484829" y="706965"/>
                <a:ext cx="8419305" cy="5444069"/>
                <a:chOff x="3484829" y="706965"/>
                <a:chExt cx="8419305" cy="5444069"/>
              </a:xfrm>
            </p:grpSpPr>
            <p:sp>
              <p:nvSpPr>
                <p:cNvPr id="129" name="Rectangle: Rounded Corners 18">
                  <a:extLst>
                    <a:ext uri="{FF2B5EF4-FFF2-40B4-BE49-F238E27FC236}">
                      <a16:creationId xmlns:a16="http://schemas.microsoft.com/office/drawing/2014/main" id="{C6ED95D9-CD8D-4C84-98BA-7C2A492E7286}"/>
                    </a:ext>
                  </a:extLst>
                </p:cNvPr>
                <p:cNvSpPr/>
                <p:nvPr/>
              </p:nvSpPr>
              <p:spPr>
                <a:xfrm>
                  <a:off x="3488267"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130" name="Picture 19">
                  <a:extLst>
                    <a:ext uri="{FF2B5EF4-FFF2-40B4-BE49-F238E27FC236}">
                      <a16:creationId xmlns:a16="http://schemas.microsoft.com/office/drawing/2014/main" id="{38CAE5BF-D4FF-43E6-B877-35C3323AC95B}"/>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119" name="Group 8">
                <a:extLst>
                  <a:ext uri="{FF2B5EF4-FFF2-40B4-BE49-F238E27FC236}">
                    <a16:creationId xmlns:a16="http://schemas.microsoft.com/office/drawing/2014/main" id="{A35F9048-1CA2-47DC-9402-D87D46B84541}"/>
                  </a:ext>
                </a:extLst>
              </p:cNvPr>
              <p:cNvGrpSpPr/>
              <p:nvPr/>
            </p:nvGrpSpPr>
            <p:grpSpPr>
              <a:xfrm>
                <a:off x="3484828" y="706900"/>
                <a:ext cx="8419306" cy="287153"/>
                <a:chOff x="3484828" y="706900"/>
                <a:chExt cx="8419306" cy="287153"/>
              </a:xfrm>
            </p:grpSpPr>
            <p:pic>
              <p:nvPicPr>
                <p:cNvPr id="120" name="Picture 9">
                  <a:extLst>
                    <a:ext uri="{FF2B5EF4-FFF2-40B4-BE49-F238E27FC236}">
                      <a16:creationId xmlns:a16="http://schemas.microsoft.com/office/drawing/2014/main" id="{8C8E2A9F-E525-4B53-9E32-085D1FEB047D}"/>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121" name="Oval 10">
                  <a:extLst>
                    <a:ext uri="{FF2B5EF4-FFF2-40B4-BE49-F238E27FC236}">
                      <a16:creationId xmlns:a16="http://schemas.microsoft.com/office/drawing/2014/main" id="{CB326AA0-08DA-450B-9B59-9F0334FBE34C}"/>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122" name="Oval 11">
                  <a:extLst>
                    <a:ext uri="{FF2B5EF4-FFF2-40B4-BE49-F238E27FC236}">
                      <a16:creationId xmlns:a16="http://schemas.microsoft.com/office/drawing/2014/main" id="{B12D3F83-705B-4790-B11B-21B70B79A9A2}"/>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123" name="Oval 12">
                  <a:extLst>
                    <a:ext uri="{FF2B5EF4-FFF2-40B4-BE49-F238E27FC236}">
                      <a16:creationId xmlns:a16="http://schemas.microsoft.com/office/drawing/2014/main" id="{C692CCEA-1ACB-4BF2-B79C-141923362BDC}"/>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124" name="Rectangle: Rounded Corners 13">
                  <a:extLst>
                    <a:ext uri="{FF2B5EF4-FFF2-40B4-BE49-F238E27FC236}">
                      <a16:creationId xmlns:a16="http://schemas.microsoft.com/office/drawing/2014/main" id="{FDCEB545-85E9-49DF-B833-0C50DB3A3C84}"/>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125" name="Rectangle: Rounded Corners 14">
                  <a:extLst>
                    <a:ext uri="{FF2B5EF4-FFF2-40B4-BE49-F238E27FC236}">
                      <a16:creationId xmlns:a16="http://schemas.microsoft.com/office/drawing/2014/main" id="{D992C979-A97A-4AEA-AA9C-CA3F255B8D25}"/>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126" name="Rectangle: Rounded Corners 15">
                  <a:extLst>
                    <a:ext uri="{FF2B5EF4-FFF2-40B4-BE49-F238E27FC236}">
                      <a16:creationId xmlns:a16="http://schemas.microsoft.com/office/drawing/2014/main" id="{DC56B8EF-FA23-4B3A-98F2-02F29D7BED12}"/>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127" name="Picture 16">
                  <a:extLst>
                    <a:ext uri="{FF2B5EF4-FFF2-40B4-BE49-F238E27FC236}">
                      <a16:creationId xmlns:a16="http://schemas.microsoft.com/office/drawing/2014/main" id="{5960CF76-8D42-4B9E-831A-35DEADA33F50}"/>
                    </a:ext>
                  </a:extLst>
                </p:cNvPr>
                <p:cNvPicPr>
                  <a:picLocks noChangeAspect="1"/>
                </p:cNvPicPr>
                <p:nvPr/>
              </p:nvPicPr>
              <p:blipFill>
                <a:blip r:embed="rId13"/>
                <a:stretch>
                  <a:fillRect/>
                </a:stretch>
              </p:blipFill>
              <p:spPr>
                <a:xfrm>
                  <a:off x="4776132" y="786007"/>
                  <a:ext cx="155960" cy="129414"/>
                </a:xfrm>
                <a:prstGeom prst="rect">
                  <a:avLst/>
                </a:prstGeom>
              </p:spPr>
            </p:pic>
            <p:sp>
              <p:nvSpPr>
                <p:cNvPr id="128" name="TextBox 17">
                  <a:extLst>
                    <a:ext uri="{FF2B5EF4-FFF2-40B4-BE49-F238E27FC236}">
                      <a16:creationId xmlns:a16="http://schemas.microsoft.com/office/drawing/2014/main" id="{4E7E4959-E67C-4324-9063-6B05809D8F1F}"/>
                    </a:ext>
                  </a:extLst>
                </p:cNvPr>
                <p:cNvSpPr txBox="1"/>
                <p:nvPr/>
              </p:nvSpPr>
              <p:spPr>
                <a:xfrm>
                  <a:off x="7296738" y="730604"/>
                  <a:ext cx="690477" cy="263449"/>
                </a:xfrm>
                <a:prstGeom prst="rect">
                  <a:avLst/>
                </a:prstGeom>
                <a:noFill/>
              </p:spPr>
              <p:txBody>
                <a:bodyPr wrap="none" rtlCol="0">
                  <a:spAutoFit/>
                </a:bodyPr>
                <a:lstStyle/>
                <a:p>
                  <a:r>
                    <a:rPr lang="en-MY" sz="1400">
                      <a:solidFill>
                        <a:schemeClr val="tx1">
                          <a:lumMod val="65000"/>
                          <a:lumOff val="35000"/>
                        </a:schemeClr>
                      </a:solidFill>
                      <a:latin typeface="+mj-lt"/>
                    </a:rPr>
                    <a:t>Nội dung 2</a:t>
                  </a:r>
                  <a:endParaRPr lang="en-MY" sz="1400" dirty="0">
                    <a:solidFill>
                      <a:schemeClr val="tx1">
                        <a:lumMod val="65000"/>
                        <a:lumOff val="35000"/>
                      </a:schemeClr>
                    </a:solidFill>
                    <a:latin typeface="+mj-lt"/>
                  </a:endParaRPr>
                </a:p>
              </p:txBody>
            </p:sp>
          </p:grpSp>
        </p:grpSp>
        <p:sp>
          <p:nvSpPr>
            <p:cNvPr id="107" name="TextBox 5">
              <a:extLst>
                <a:ext uri="{FF2B5EF4-FFF2-40B4-BE49-F238E27FC236}">
                  <a16:creationId xmlns:a16="http://schemas.microsoft.com/office/drawing/2014/main" id="{55FE4056-9AF2-46CA-B41A-0C43EEA05A86}"/>
                </a:ext>
              </a:extLst>
            </p:cNvPr>
            <p:cNvSpPr txBox="1"/>
            <p:nvPr/>
          </p:nvSpPr>
          <p:spPr>
            <a:xfrm>
              <a:off x="1490372" y="617765"/>
              <a:ext cx="2651688" cy="769441"/>
            </a:xfrm>
            <a:prstGeom prst="rect">
              <a:avLst/>
            </a:prstGeom>
            <a:noFill/>
          </p:spPr>
          <p:txBody>
            <a:bodyPr wrap="none" rtlCol="0">
              <a:spAutoFit/>
            </a:bodyPr>
            <a:lstStyle/>
            <a:p>
              <a:r>
                <a:rPr lang="en-MY" sz="4400">
                  <a:latin typeface="+mj-lt"/>
                  <a:cs typeface="Arial" panose="020B0604020202020204" pitchFamily="34" charset="0"/>
                </a:rPr>
                <a:t>Nội dung 2</a:t>
              </a:r>
              <a:endParaRPr lang="en-MY" sz="4400" dirty="0">
                <a:latin typeface="+mj-lt"/>
                <a:cs typeface="Arial" panose="020B0604020202020204" pitchFamily="34" charset="0"/>
              </a:endParaRPr>
            </a:p>
          </p:txBody>
        </p:sp>
        <p:sp>
          <p:nvSpPr>
            <p:cNvPr id="108" name="Rectangle: Rounded Corners 27">
              <a:extLst>
                <a:ext uri="{FF2B5EF4-FFF2-40B4-BE49-F238E27FC236}">
                  <a16:creationId xmlns:a16="http://schemas.microsoft.com/office/drawing/2014/main" id="{A4564DD5-72F1-4152-A6A7-EA2A91D4315E}"/>
                </a:ext>
              </a:extLst>
            </p:cNvPr>
            <p:cNvSpPr/>
            <p:nvPr/>
          </p:nvSpPr>
          <p:spPr>
            <a:xfrm>
              <a:off x="1557867" y="1289547"/>
              <a:ext cx="10253133" cy="5096933"/>
            </a:xfrm>
            <a:prstGeom prst="roundRect">
              <a:avLst>
                <a:gd name="adj" fmla="val 2041"/>
              </a:avLst>
            </a:prstGeom>
            <a:solidFill>
              <a:srgbClr val="FFFFFF">
                <a:alpha val="85882"/>
              </a:srgbClr>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109" name="Rectangle 28">
              <a:extLst>
                <a:ext uri="{FF2B5EF4-FFF2-40B4-BE49-F238E27FC236}">
                  <a16:creationId xmlns:a16="http://schemas.microsoft.com/office/drawing/2014/main" id="{D929DD1A-2B0A-42B6-B855-F638D826F843}"/>
                </a:ext>
              </a:extLst>
            </p:cNvPr>
            <p:cNvSpPr/>
            <p:nvPr/>
          </p:nvSpPr>
          <p:spPr>
            <a:xfrm>
              <a:off x="7555757" y="1851565"/>
              <a:ext cx="1917483" cy="202353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atin typeface="+mj-lt"/>
                </a:rPr>
                <a:t>Chèn ảnh</a:t>
              </a:r>
              <a:endParaRPr lang="en-MY" dirty="0">
                <a:latin typeface="+mj-lt"/>
              </a:endParaRPr>
            </a:p>
          </p:txBody>
        </p:sp>
        <p:sp>
          <p:nvSpPr>
            <p:cNvPr id="110" name="Rectangle 46">
              <a:extLst>
                <a:ext uri="{FF2B5EF4-FFF2-40B4-BE49-F238E27FC236}">
                  <a16:creationId xmlns:a16="http://schemas.microsoft.com/office/drawing/2014/main" id="{9474726F-1A85-43B1-BE0C-783A0020EF85}"/>
                </a:ext>
              </a:extLst>
            </p:cNvPr>
            <p:cNvSpPr/>
            <p:nvPr/>
          </p:nvSpPr>
          <p:spPr>
            <a:xfrm>
              <a:off x="7555757" y="3966634"/>
              <a:ext cx="1917483" cy="202353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atin typeface="+mj-lt"/>
                </a:rPr>
                <a:t>Chèn ảnh</a:t>
              </a:r>
              <a:endParaRPr lang="en-MY" dirty="0">
                <a:latin typeface="+mj-lt"/>
              </a:endParaRPr>
            </a:p>
          </p:txBody>
        </p:sp>
        <p:sp>
          <p:nvSpPr>
            <p:cNvPr id="111" name="Rectangle 47">
              <a:extLst>
                <a:ext uri="{FF2B5EF4-FFF2-40B4-BE49-F238E27FC236}">
                  <a16:creationId xmlns:a16="http://schemas.microsoft.com/office/drawing/2014/main" id="{58E1C3A6-21BC-4FAE-9AFD-5F3AE26C2CB5}"/>
                </a:ext>
              </a:extLst>
            </p:cNvPr>
            <p:cNvSpPr/>
            <p:nvPr/>
          </p:nvSpPr>
          <p:spPr>
            <a:xfrm>
              <a:off x="9540487" y="1851565"/>
              <a:ext cx="1917483" cy="203610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atin typeface="+mj-lt"/>
                </a:rPr>
                <a:t>Chèn ảnh</a:t>
              </a:r>
              <a:endParaRPr lang="en-MY" dirty="0">
                <a:latin typeface="+mj-lt"/>
              </a:endParaRPr>
            </a:p>
          </p:txBody>
        </p:sp>
        <p:sp>
          <p:nvSpPr>
            <p:cNvPr id="112" name="Rectangle 48">
              <a:extLst>
                <a:ext uri="{FF2B5EF4-FFF2-40B4-BE49-F238E27FC236}">
                  <a16:creationId xmlns:a16="http://schemas.microsoft.com/office/drawing/2014/main" id="{CEE00C99-800A-456F-AA8C-40911E017BE0}"/>
                </a:ext>
              </a:extLst>
            </p:cNvPr>
            <p:cNvSpPr/>
            <p:nvPr/>
          </p:nvSpPr>
          <p:spPr>
            <a:xfrm>
              <a:off x="9540488" y="3966634"/>
              <a:ext cx="1917483" cy="202353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a:latin typeface="+mj-lt"/>
                </a:rPr>
                <a:t>Chèn ảnh</a:t>
              </a:r>
              <a:endParaRPr lang="en-MY" dirty="0">
                <a:latin typeface="+mj-lt"/>
              </a:endParaRPr>
            </a:p>
          </p:txBody>
        </p:sp>
        <p:sp>
          <p:nvSpPr>
            <p:cNvPr id="113" name="Rectangle: Rounded Corners 49">
              <a:extLst>
                <a:ext uri="{FF2B5EF4-FFF2-40B4-BE49-F238E27FC236}">
                  <a16:creationId xmlns:a16="http://schemas.microsoft.com/office/drawing/2014/main" id="{B66072C1-6D96-4CCE-B1FD-A518C62B08C4}"/>
                </a:ext>
              </a:extLst>
            </p:cNvPr>
            <p:cNvSpPr/>
            <p:nvPr/>
          </p:nvSpPr>
          <p:spPr>
            <a:xfrm>
              <a:off x="1743719" y="1386962"/>
              <a:ext cx="425084"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file</a:t>
              </a:r>
            </a:p>
          </p:txBody>
        </p:sp>
        <p:sp>
          <p:nvSpPr>
            <p:cNvPr id="114" name="Rectangle: Rounded Corners 51">
              <a:extLst>
                <a:ext uri="{FF2B5EF4-FFF2-40B4-BE49-F238E27FC236}">
                  <a16:creationId xmlns:a16="http://schemas.microsoft.com/office/drawing/2014/main" id="{90B00128-7512-479C-BBC8-719D967D3363}"/>
                </a:ext>
              </a:extLst>
            </p:cNvPr>
            <p:cNvSpPr/>
            <p:nvPr/>
          </p:nvSpPr>
          <p:spPr>
            <a:xfrm>
              <a:off x="2239387" y="1390229"/>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115" name="Rectangle: Rounded Corners 52">
              <a:extLst>
                <a:ext uri="{FF2B5EF4-FFF2-40B4-BE49-F238E27FC236}">
                  <a16:creationId xmlns:a16="http://schemas.microsoft.com/office/drawing/2014/main" id="{C2E59ED1-DA69-4677-AA7A-E3514E06E27D}"/>
                </a:ext>
              </a:extLst>
            </p:cNvPr>
            <p:cNvSpPr/>
            <p:nvPr/>
          </p:nvSpPr>
          <p:spPr>
            <a:xfrm>
              <a:off x="2631924" y="1390228"/>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116" name="Rectangle: Rounded Corners 53">
              <a:extLst>
                <a:ext uri="{FF2B5EF4-FFF2-40B4-BE49-F238E27FC236}">
                  <a16:creationId xmlns:a16="http://schemas.microsoft.com/office/drawing/2014/main" id="{1AE90CDC-3277-4362-84A0-2F081BDFD5CC}"/>
                </a:ext>
              </a:extLst>
            </p:cNvPr>
            <p:cNvSpPr/>
            <p:nvPr/>
          </p:nvSpPr>
          <p:spPr>
            <a:xfrm>
              <a:off x="3076104" y="1386962"/>
              <a:ext cx="537358"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117" name="Picture 54">
              <a:extLst>
                <a:ext uri="{FF2B5EF4-FFF2-40B4-BE49-F238E27FC236}">
                  <a16:creationId xmlns:a16="http://schemas.microsoft.com/office/drawing/2014/main" id="{A258B956-EC24-411B-99B6-55394BEA4745}"/>
                </a:ext>
              </a:extLst>
            </p:cNvPr>
            <p:cNvPicPr>
              <a:picLocks noChangeAspect="1"/>
            </p:cNvPicPr>
            <p:nvPr/>
          </p:nvPicPr>
          <p:blipFill>
            <a:blip r:embed="rId13"/>
            <a:stretch>
              <a:fillRect/>
            </a:stretch>
          </p:blipFill>
          <p:spPr>
            <a:xfrm>
              <a:off x="3234495" y="1429696"/>
              <a:ext cx="220576" cy="151189"/>
            </a:xfrm>
            <a:prstGeom prst="rect">
              <a:avLst/>
            </a:prstGeom>
          </p:spPr>
        </p:pic>
      </p:grpSp>
    </p:spTree>
    <p:extLst>
      <p:ext uri="{BB962C8B-B14F-4D97-AF65-F5344CB8AC3E}">
        <p14:creationId xmlns:p14="http://schemas.microsoft.com/office/powerpoint/2010/main" val="24774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80"/>
                                  </p:iterate>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697992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Nhóm 2">
            <a:extLst>
              <a:ext uri="{FF2B5EF4-FFF2-40B4-BE49-F238E27FC236}">
                <a16:creationId xmlns:a16="http://schemas.microsoft.com/office/drawing/2014/main" id="{985D4165-3296-4536-8110-85D45DEAD294}"/>
              </a:ext>
            </a:extLst>
          </p:cNvPr>
          <p:cNvGrpSpPr/>
          <p:nvPr/>
        </p:nvGrpSpPr>
        <p:grpSpPr>
          <a:xfrm>
            <a:off x="-8849915" y="1538500"/>
            <a:ext cx="6475040" cy="3719591"/>
            <a:chOff x="421342" y="420206"/>
            <a:chExt cx="11551202" cy="5444069"/>
          </a:xfrm>
        </p:grpSpPr>
        <p:sp>
          <p:nvSpPr>
            <p:cNvPr id="49" name="Rectangle: Rounded Corners 12">
              <a:extLst>
                <a:ext uri="{FF2B5EF4-FFF2-40B4-BE49-F238E27FC236}">
                  <a16:creationId xmlns:a16="http://schemas.microsoft.com/office/drawing/2014/main" id="{B615B7B0-66FD-4A04-B396-17D586B2F193}"/>
                </a:ext>
              </a:extLst>
            </p:cNvPr>
            <p:cNvSpPr/>
            <p:nvPr/>
          </p:nvSpPr>
          <p:spPr>
            <a:xfrm>
              <a:off x="421342" y="420206"/>
              <a:ext cx="11551202"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50" name="Picture 4">
              <a:extLst>
                <a:ext uri="{FF2B5EF4-FFF2-40B4-BE49-F238E27FC236}">
                  <a16:creationId xmlns:a16="http://schemas.microsoft.com/office/drawing/2014/main" id="{191AF29D-A648-4BF9-958D-49BEF2F39838}"/>
                </a:ext>
              </a:extLst>
            </p:cNvPr>
            <p:cNvPicPr>
              <a:picLocks noChangeAspect="1"/>
            </p:cNvPicPr>
            <p:nvPr/>
          </p:nvPicPr>
          <p:blipFill rotWithShape="1">
            <a:blip r:embed="rId12"/>
            <a:srcRect t="7629" r="3442" b="22821"/>
            <a:stretch/>
          </p:blipFill>
          <p:spPr>
            <a:xfrm>
              <a:off x="421342" y="520417"/>
              <a:ext cx="1146775" cy="4357539"/>
            </a:xfrm>
            <a:prstGeom prst="roundRect">
              <a:avLst/>
            </a:prstGeom>
          </p:spPr>
        </p:pic>
        <p:sp>
          <p:nvSpPr>
            <p:cNvPr id="2" name="Hình chữ nhật: Góc Trên Tròn 1">
              <a:extLst>
                <a:ext uri="{FF2B5EF4-FFF2-40B4-BE49-F238E27FC236}">
                  <a16:creationId xmlns:a16="http://schemas.microsoft.com/office/drawing/2014/main" id="{9AF9A4C7-0F70-4301-87C3-F713672E4D3C}"/>
                </a:ext>
              </a:extLst>
            </p:cNvPr>
            <p:cNvSpPr/>
            <p:nvPr/>
          </p:nvSpPr>
          <p:spPr>
            <a:xfrm>
              <a:off x="421342" y="422519"/>
              <a:ext cx="11551202" cy="264546"/>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28" name="Oval 24">
              <a:extLst>
                <a:ext uri="{FF2B5EF4-FFF2-40B4-BE49-F238E27FC236}">
                  <a16:creationId xmlns:a16="http://schemas.microsoft.com/office/drawing/2014/main" id="{4C15DF26-B68E-4DB3-AA64-0442FC3C8B2A}"/>
                </a:ext>
              </a:extLst>
            </p:cNvPr>
            <p:cNvSpPr/>
            <p:nvPr/>
          </p:nvSpPr>
          <p:spPr>
            <a:xfrm>
              <a:off x="522507" y="509603"/>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1" name="Oval 25">
              <a:extLst>
                <a:ext uri="{FF2B5EF4-FFF2-40B4-BE49-F238E27FC236}">
                  <a16:creationId xmlns:a16="http://schemas.microsoft.com/office/drawing/2014/main" id="{19FB0B97-C11D-483A-8AB4-4B8AF7914712}"/>
                </a:ext>
              </a:extLst>
            </p:cNvPr>
            <p:cNvSpPr/>
            <p:nvPr/>
          </p:nvSpPr>
          <p:spPr>
            <a:xfrm>
              <a:off x="723590" y="509603"/>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2" name="Oval 26">
              <a:extLst>
                <a:ext uri="{FF2B5EF4-FFF2-40B4-BE49-F238E27FC236}">
                  <a16:creationId xmlns:a16="http://schemas.microsoft.com/office/drawing/2014/main" id="{D75D2E24-FA72-43EC-BFDD-900CE6C96D0E}"/>
                </a:ext>
              </a:extLst>
            </p:cNvPr>
            <p:cNvSpPr/>
            <p:nvPr/>
          </p:nvSpPr>
          <p:spPr>
            <a:xfrm>
              <a:off x="936051" y="509603"/>
              <a:ext cx="114300"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5" name="Rectangle: Rounded Corners 30">
              <a:extLst>
                <a:ext uri="{FF2B5EF4-FFF2-40B4-BE49-F238E27FC236}">
                  <a16:creationId xmlns:a16="http://schemas.microsoft.com/office/drawing/2014/main" id="{B21F45A3-387B-42CC-8DD8-D01AF2A61DFD}"/>
                </a:ext>
              </a:extLst>
            </p:cNvPr>
            <p:cNvSpPr/>
            <p:nvPr/>
          </p:nvSpPr>
          <p:spPr>
            <a:xfrm>
              <a:off x="1105231" y="441613"/>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45" name="Rectangle: Rounded Corners 31">
              <a:extLst>
                <a:ext uri="{FF2B5EF4-FFF2-40B4-BE49-F238E27FC236}">
                  <a16:creationId xmlns:a16="http://schemas.microsoft.com/office/drawing/2014/main" id="{C7A7356B-35F1-49BF-B840-AE55399B9244}"/>
                </a:ext>
              </a:extLst>
            </p:cNvPr>
            <p:cNvSpPr/>
            <p:nvPr/>
          </p:nvSpPr>
          <p:spPr>
            <a:xfrm>
              <a:off x="1382778" y="441612"/>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lumMod val="75000"/>
                    </a:schemeClr>
                  </a:solidFill>
                  <a:latin typeface="+mj-lt"/>
                </a:rPr>
                <a:t>&gt;</a:t>
              </a:r>
            </a:p>
          </p:txBody>
        </p:sp>
        <p:sp>
          <p:nvSpPr>
            <p:cNvPr id="46" name="Rectangle: Rounded Corners 50">
              <a:extLst>
                <a:ext uri="{FF2B5EF4-FFF2-40B4-BE49-F238E27FC236}">
                  <a16:creationId xmlns:a16="http://schemas.microsoft.com/office/drawing/2014/main" id="{D1D7DEA7-AEC6-4CA6-929B-4F202BD3538E}"/>
                </a:ext>
              </a:extLst>
            </p:cNvPr>
            <p:cNvSpPr/>
            <p:nvPr/>
          </p:nvSpPr>
          <p:spPr>
            <a:xfrm>
              <a:off x="1696838" y="438816"/>
              <a:ext cx="379943"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47" name="Picture 49">
              <a:extLst>
                <a:ext uri="{FF2B5EF4-FFF2-40B4-BE49-F238E27FC236}">
                  <a16:creationId xmlns:a16="http://schemas.microsoft.com/office/drawing/2014/main" id="{84507428-699B-46EE-9CD1-CDA2A79D11E2}"/>
                </a:ext>
              </a:extLst>
            </p:cNvPr>
            <p:cNvPicPr>
              <a:picLocks noChangeAspect="1"/>
            </p:cNvPicPr>
            <p:nvPr/>
          </p:nvPicPr>
          <p:blipFill>
            <a:blip r:embed="rId13"/>
            <a:stretch>
              <a:fillRect/>
            </a:stretch>
          </p:blipFill>
          <p:spPr>
            <a:xfrm>
              <a:off x="1818425" y="470636"/>
              <a:ext cx="155960" cy="129414"/>
            </a:xfrm>
            <a:prstGeom prst="rect">
              <a:avLst/>
            </a:prstGeom>
          </p:spPr>
        </p:pic>
        <p:sp>
          <p:nvSpPr>
            <p:cNvPr id="48" name="TextBox 51">
              <a:extLst>
                <a:ext uri="{FF2B5EF4-FFF2-40B4-BE49-F238E27FC236}">
                  <a16:creationId xmlns:a16="http://schemas.microsoft.com/office/drawing/2014/main" id="{69C3B7F7-4B27-4633-A0CD-57054DD8694A}"/>
                </a:ext>
              </a:extLst>
            </p:cNvPr>
            <p:cNvSpPr txBox="1"/>
            <p:nvPr/>
          </p:nvSpPr>
          <p:spPr>
            <a:xfrm>
              <a:off x="5736878" y="440845"/>
              <a:ext cx="1336047" cy="360374"/>
            </a:xfrm>
            <a:prstGeom prst="rect">
              <a:avLst/>
            </a:prstGeom>
            <a:noFill/>
          </p:spPr>
          <p:txBody>
            <a:bodyPr wrap="none" rtlCol="0">
              <a:spAutoFit/>
            </a:bodyPr>
            <a:lstStyle/>
            <a:p>
              <a:r>
                <a:rPr lang="en-MY" sz="1000">
                  <a:solidFill>
                    <a:schemeClr val="tx1">
                      <a:lumMod val="65000"/>
                      <a:lumOff val="35000"/>
                    </a:schemeClr>
                  </a:solidFill>
                  <a:latin typeface="+mj-lt"/>
                  <a:cs typeface="Arial" panose="020B0604020202020204" pitchFamily="34" charset="0"/>
                </a:rPr>
                <a:t>Nội dung 1</a:t>
              </a:r>
              <a:endParaRPr lang="en-MY" sz="1000" dirty="0">
                <a:solidFill>
                  <a:schemeClr val="tx1">
                    <a:lumMod val="65000"/>
                    <a:lumOff val="35000"/>
                  </a:schemeClr>
                </a:solidFill>
                <a:latin typeface="+mj-lt"/>
                <a:cs typeface="Arial" panose="020B0604020202020204" pitchFamily="34" charset="0"/>
              </a:endParaRPr>
            </a:p>
          </p:txBody>
        </p:sp>
      </p:grpSp>
      <p:sp>
        <p:nvSpPr>
          <p:cNvPr id="4" name="Hộp Văn bản 3">
            <a:extLst>
              <a:ext uri="{FF2B5EF4-FFF2-40B4-BE49-F238E27FC236}">
                <a16:creationId xmlns:a16="http://schemas.microsoft.com/office/drawing/2014/main" id="{2F52800C-0D90-4A66-9014-DD8AFAD25664}"/>
              </a:ext>
            </a:extLst>
          </p:cNvPr>
          <p:cNvSpPr txBox="1"/>
          <p:nvPr/>
        </p:nvSpPr>
        <p:spPr>
          <a:xfrm>
            <a:off x="-10905981" y="739287"/>
            <a:ext cx="2009164" cy="461665"/>
          </a:xfrm>
          <a:prstGeom prst="rect">
            <a:avLst/>
          </a:prstGeom>
          <a:noFill/>
        </p:spPr>
        <p:txBody>
          <a:bodyPr wrap="square" rtlCol="0">
            <a:spAutoFit/>
          </a:bodyPr>
          <a:lstStyle/>
          <a:p>
            <a:pPr algn="ctr"/>
            <a:r>
              <a:rPr lang="en-US" sz="2400">
                <a:latin typeface="+mj-lt"/>
                <a:cs typeface="Arial" panose="020B0604020202020204" pitchFamily="34" charset="0"/>
              </a:rPr>
              <a:t>Nội dung 1</a:t>
            </a:r>
            <a:endParaRPr lang="vi-VN" sz="2400">
              <a:latin typeface="+mj-lt"/>
              <a:cs typeface="Arial" panose="020B0604020202020204" pitchFamily="34" charset="0"/>
            </a:endParaRPr>
          </a:p>
        </p:txBody>
      </p:sp>
      <p:sp>
        <p:nvSpPr>
          <p:cNvPr id="40" name="Hộp Văn bản 39">
            <a:extLst>
              <a:ext uri="{FF2B5EF4-FFF2-40B4-BE49-F238E27FC236}">
                <a16:creationId xmlns:a16="http://schemas.microsoft.com/office/drawing/2014/main" id="{61028AB4-FC45-4AA6-A1D5-B90E28988CEA}"/>
              </a:ext>
            </a:extLst>
          </p:cNvPr>
          <p:cNvSpPr txBox="1"/>
          <p:nvPr/>
        </p:nvSpPr>
        <p:spPr>
          <a:xfrm>
            <a:off x="-10759542" y="1138390"/>
            <a:ext cx="2751062" cy="400110"/>
          </a:xfrm>
          <a:prstGeom prst="rect">
            <a:avLst/>
          </a:prstGeom>
          <a:noFill/>
        </p:spPr>
        <p:txBody>
          <a:bodyPr wrap="square" rtlCol="0">
            <a:spAutoFit/>
          </a:bodyPr>
          <a:lstStyle/>
          <a:p>
            <a:pPr algn="ctr"/>
            <a:r>
              <a:rPr lang="en-US" sz="2000">
                <a:latin typeface="+mj-lt"/>
                <a:cs typeface="Arial" panose="020B0604020202020204" pitchFamily="34" charset="0"/>
              </a:rPr>
              <a:t>Thuyết trình ở đây nhé</a:t>
            </a:r>
            <a:endParaRPr lang="vi-VN" sz="2000">
              <a:latin typeface="+mj-lt"/>
              <a:cs typeface="Arial" panose="020B0604020202020204" pitchFamily="34" charset="0"/>
            </a:endParaRPr>
          </a:p>
        </p:txBody>
      </p:sp>
      <p:grpSp>
        <p:nvGrpSpPr>
          <p:cNvPr id="41" name="Group 56">
            <a:extLst>
              <a:ext uri="{FF2B5EF4-FFF2-40B4-BE49-F238E27FC236}">
                <a16:creationId xmlns:a16="http://schemas.microsoft.com/office/drawing/2014/main" id="{2E19B671-5BDA-452F-90F1-A9739E6EAFE9}"/>
              </a:ext>
            </a:extLst>
          </p:cNvPr>
          <p:cNvGrpSpPr/>
          <p:nvPr/>
        </p:nvGrpSpPr>
        <p:grpSpPr>
          <a:xfrm>
            <a:off x="238999" y="329847"/>
            <a:ext cx="11907520" cy="6360160"/>
            <a:chOff x="121920" y="213360"/>
            <a:chExt cx="11907520" cy="6360160"/>
          </a:xfrm>
        </p:grpSpPr>
        <p:grpSp>
          <p:nvGrpSpPr>
            <p:cNvPr id="42" name="Group 4">
              <a:extLst>
                <a:ext uri="{FF2B5EF4-FFF2-40B4-BE49-F238E27FC236}">
                  <a16:creationId xmlns:a16="http://schemas.microsoft.com/office/drawing/2014/main" id="{1A8EE57E-A4A0-4C7C-BA25-CF10F7B8CF62}"/>
                </a:ext>
              </a:extLst>
            </p:cNvPr>
            <p:cNvGrpSpPr/>
            <p:nvPr/>
          </p:nvGrpSpPr>
          <p:grpSpPr>
            <a:xfrm>
              <a:off x="121920" y="213360"/>
              <a:ext cx="11907520" cy="6360160"/>
              <a:chOff x="3484828" y="706900"/>
              <a:chExt cx="8419306" cy="5444134"/>
            </a:xfrm>
          </p:grpSpPr>
          <p:grpSp>
            <p:nvGrpSpPr>
              <p:cNvPr id="61" name="Group 7">
                <a:extLst>
                  <a:ext uri="{FF2B5EF4-FFF2-40B4-BE49-F238E27FC236}">
                    <a16:creationId xmlns:a16="http://schemas.microsoft.com/office/drawing/2014/main" id="{FA938655-9ED0-416C-8A80-E5A883C65ABC}"/>
                  </a:ext>
                </a:extLst>
              </p:cNvPr>
              <p:cNvGrpSpPr/>
              <p:nvPr/>
            </p:nvGrpSpPr>
            <p:grpSpPr>
              <a:xfrm>
                <a:off x="3484829" y="706965"/>
                <a:ext cx="8419305" cy="5444069"/>
                <a:chOff x="3484829" y="706965"/>
                <a:chExt cx="8419305" cy="5444069"/>
              </a:xfrm>
            </p:grpSpPr>
            <p:sp>
              <p:nvSpPr>
                <p:cNvPr id="72" name="Rectangle: Rounded Corners 18">
                  <a:extLst>
                    <a:ext uri="{FF2B5EF4-FFF2-40B4-BE49-F238E27FC236}">
                      <a16:creationId xmlns:a16="http://schemas.microsoft.com/office/drawing/2014/main" id="{42C67466-6D53-4ADD-9264-EB2E15029788}"/>
                    </a:ext>
                  </a:extLst>
                </p:cNvPr>
                <p:cNvSpPr/>
                <p:nvPr/>
              </p:nvSpPr>
              <p:spPr>
                <a:xfrm>
                  <a:off x="3488267"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73" name="Picture 19">
                  <a:extLst>
                    <a:ext uri="{FF2B5EF4-FFF2-40B4-BE49-F238E27FC236}">
                      <a16:creationId xmlns:a16="http://schemas.microsoft.com/office/drawing/2014/main" id="{EF547289-005C-4992-8875-FC70F121FF41}"/>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62" name="Group 8">
                <a:extLst>
                  <a:ext uri="{FF2B5EF4-FFF2-40B4-BE49-F238E27FC236}">
                    <a16:creationId xmlns:a16="http://schemas.microsoft.com/office/drawing/2014/main" id="{8749893A-FBF9-41C1-A69A-DF7E04F6959A}"/>
                  </a:ext>
                </a:extLst>
              </p:cNvPr>
              <p:cNvGrpSpPr/>
              <p:nvPr/>
            </p:nvGrpSpPr>
            <p:grpSpPr>
              <a:xfrm>
                <a:off x="3484828" y="706900"/>
                <a:ext cx="8419306" cy="287153"/>
                <a:chOff x="3484828" y="706900"/>
                <a:chExt cx="8419306" cy="287153"/>
              </a:xfrm>
            </p:grpSpPr>
            <p:pic>
              <p:nvPicPr>
                <p:cNvPr id="63" name="Picture 9">
                  <a:extLst>
                    <a:ext uri="{FF2B5EF4-FFF2-40B4-BE49-F238E27FC236}">
                      <a16:creationId xmlns:a16="http://schemas.microsoft.com/office/drawing/2014/main" id="{9B76DE70-8D3D-41A5-BB7F-711B0728C5F7}"/>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64" name="Oval 10">
                  <a:extLst>
                    <a:ext uri="{FF2B5EF4-FFF2-40B4-BE49-F238E27FC236}">
                      <a16:creationId xmlns:a16="http://schemas.microsoft.com/office/drawing/2014/main" id="{89DC3024-15D8-4BC4-AC11-D3D1AD32D997}"/>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65" name="Oval 11">
                  <a:extLst>
                    <a:ext uri="{FF2B5EF4-FFF2-40B4-BE49-F238E27FC236}">
                      <a16:creationId xmlns:a16="http://schemas.microsoft.com/office/drawing/2014/main" id="{E57D508F-5717-4189-A19F-732AE4A33B11}"/>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66" name="Oval 12">
                  <a:extLst>
                    <a:ext uri="{FF2B5EF4-FFF2-40B4-BE49-F238E27FC236}">
                      <a16:creationId xmlns:a16="http://schemas.microsoft.com/office/drawing/2014/main" id="{C56B2870-BC64-4D17-807A-B06A4A468551}"/>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67" name="Rectangle: Rounded Corners 13">
                  <a:extLst>
                    <a:ext uri="{FF2B5EF4-FFF2-40B4-BE49-F238E27FC236}">
                      <a16:creationId xmlns:a16="http://schemas.microsoft.com/office/drawing/2014/main" id="{2F36A807-28E0-47B0-A750-A55B91D5E3B2}"/>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68" name="Rectangle: Rounded Corners 14">
                  <a:extLst>
                    <a:ext uri="{FF2B5EF4-FFF2-40B4-BE49-F238E27FC236}">
                      <a16:creationId xmlns:a16="http://schemas.microsoft.com/office/drawing/2014/main" id="{3B548E5E-AA70-4984-B527-872F409CC63E}"/>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69" name="Rectangle: Rounded Corners 15">
                  <a:extLst>
                    <a:ext uri="{FF2B5EF4-FFF2-40B4-BE49-F238E27FC236}">
                      <a16:creationId xmlns:a16="http://schemas.microsoft.com/office/drawing/2014/main" id="{C5568600-BCDB-4EBD-9BBD-D80B8B569352}"/>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70" name="Picture 16">
                  <a:extLst>
                    <a:ext uri="{FF2B5EF4-FFF2-40B4-BE49-F238E27FC236}">
                      <a16:creationId xmlns:a16="http://schemas.microsoft.com/office/drawing/2014/main" id="{E823AEF7-D415-41A9-BE09-5A81C43B9247}"/>
                    </a:ext>
                  </a:extLst>
                </p:cNvPr>
                <p:cNvPicPr>
                  <a:picLocks noChangeAspect="1"/>
                </p:cNvPicPr>
                <p:nvPr/>
              </p:nvPicPr>
              <p:blipFill>
                <a:blip r:embed="rId13"/>
                <a:stretch>
                  <a:fillRect/>
                </a:stretch>
              </p:blipFill>
              <p:spPr>
                <a:xfrm>
                  <a:off x="4776132" y="786007"/>
                  <a:ext cx="155960" cy="129414"/>
                </a:xfrm>
                <a:prstGeom prst="rect">
                  <a:avLst/>
                </a:prstGeom>
              </p:spPr>
            </p:pic>
            <p:sp>
              <p:nvSpPr>
                <p:cNvPr id="71" name="TextBox 17">
                  <a:extLst>
                    <a:ext uri="{FF2B5EF4-FFF2-40B4-BE49-F238E27FC236}">
                      <a16:creationId xmlns:a16="http://schemas.microsoft.com/office/drawing/2014/main" id="{9C8D930F-4ECF-4208-92F3-5549579E171C}"/>
                    </a:ext>
                  </a:extLst>
                </p:cNvPr>
                <p:cNvSpPr txBox="1"/>
                <p:nvPr/>
              </p:nvSpPr>
              <p:spPr>
                <a:xfrm>
                  <a:off x="7296738" y="730604"/>
                  <a:ext cx="690477" cy="263449"/>
                </a:xfrm>
                <a:prstGeom prst="rect">
                  <a:avLst/>
                </a:prstGeom>
                <a:noFill/>
              </p:spPr>
              <p:txBody>
                <a:bodyPr wrap="none" rtlCol="0">
                  <a:spAutoFit/>
                </a:bodyPr>
                <a:lstStyle/>
                <a:p>
                  <a:r>
                    <a:rPr lang="en-MY" sz="1400" dirty="0" err="1">
                      <a:solidFill>
                        <a:schemeClr val="tx1">
                          <a:lumMod val="65000"/>
                          <a:lumOff val="35000"/>
                        </a:schemeClr>
                      </a:solidFill>
                      <a:latin typeface="+mj-lt"/>
                    </a:rPr>
                    <a:t>Nội</a:t>
                  </a:r>
                  <a:r>
                    <a:rPr lang="en-MY" sz="1400" dirty="0">
                      <a:solidFill>
                        <a:schemeClr val="tx1">
                          <a:lumMod val="65000"/>
                          <a:lumOff val="35000"/>
                        </a:schemeClr>
                      </a:solidFill>
                      <a:latin typeface="+mj-lt"/>
                    </a:rPr>
                    <a:t> dung 1</a:t>
                  </a:r>
                </a:p>
              </p:txBody>
            </p:sp>
          </p:grpSp>
        </p:grpSp>
        <p:sp>
          <p:nvSpPr>
            <p:cNvPr id="43" name="TextBox 5">
              <a:extLst>
                <a:ext uri="{FF2B5EF4-FFF2-40B4-BE49-F238E27FC236}">
                  <a16:creationId xmlns:a16="http://schemas.microsoft.com/office/drawing/2014/main" id="{484094DD-FF76-4053-B61A-603F62C0B6DC}"/>
                </a:ext>
              </a:extLst>
            </p:cNvPr>
            <p:cNvSpPr txBox="1"/>
            <p:nvPr/>
          </p:nvSpPr>
          <p:spPr>
            <a:xfrm>
              <a:off x="1498572" y="536378"/>
              <a:ext cx="2513830" cy="707886"/>
            </a:xfrm>
            <a:prstGeom prst="rect">
              <a:avLst/>
            </a:prstGeom>
            <a:noFill/>
          </p:spPr>
          <p:txBody>
            <a:bodyPr wrap="none" rtlCol="0">
              <a:spAutoFit/>
            </a:bodyPr>
            <a:lstStyle/>
            <a:p>
              <a:r>
                <a:rPr lang="en-MY" sz="4000" b="1" dirty="0" err="1">
                  <a:latin typeface="+mj-lt"/>
                  <a:cs typeface="Arial" panose="020B0604020202020204" pitchFamily="34" charset="0"/>
                </a:rPr>
                <a:t>Nội</a:t>
              </a:r>
              <a:r>
                <a:rPr lang="en-MY" sz="4000" b="1" dirty="0">
                  <a:latin typeface="+mj-lt"/>
                  <a:cs typeface="Arial" panose="020B0604020202020204" pitchFamily="34" charset="0"/>
                </a:rPr>
                <a:t> dung 1:</a:t>
              </a:r>
            </a:p>
          </p:txBody>
        </p:sp>
        <p:sp>
          <p:nvSpPr>
            <p:cNvPr id="44" name="Rectangle: Rounded Corners 27">
              <a:extLst>
                <a:ext uri="{FF2B5EF4-FFF2-40B4-BE49-F238E27FC236}">
                  <a16:creationId xmlns:a16="http://schemas.microsoft.com/office/drawing/2014/main" id="{92A38C43-CA48-496D-B935-04CE2E22DFEB}"/>
                </a:ext>
              </a:extLst>
            </p:cNvPr>
            <p:cNvSpPr/>
            <p:nvPr/>
          </p:nvSpPr>
          <p:spPr>
            <a:xfrm>
              <a:off x="1614403" y="1269916"/>
              <a:ext cx="10253133" cy="5096933"/>
            </a:xfrm>
            <a:prstGeom prst="roundRect">
              <a:avLst>
                <a:gd name="adj" fmla="val 2041"/>
              </a:avLst>
            </a:prstGeom>
            <a:solidFill>
              <a:srgbClr val="FFFFFF">
                <a:alpha val="85882"/>
              </a:srgbClr>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56" name="Rectangle: Rounded Corners 49">
              <a:extLst>
                <a:ext uri="{FF2B5EF4-FFF2-40B4-BE49-F238E27FC236}">
                  <a16:creationId xmlns:a16="http://schemas.microsoft.com/office/drawing/2014/main" id="{733A4346-1E50-4662-8BC2-900F329B1D5A}"/>
                </a:ext>
              </a:extLst>
            </p:cNvPr>
            <p:cNvSpPr/>
            <p:nvPr/>
          </p:nvSpPr>
          <p:spPr>
            <a:xfrm>
              <a:off x="1743719" y="1386962"/>
              <a:ext cx="425084"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file</a:t>
              </a:r>
            </a:p>
          </p:txBody>
        </p:sp>
        <p:sp>
          <p:nvSpPr>
            <p:cNvPr id="57" name="Rectangle: Rounded Corners 51">
              <a:extLst>
                <a:ext uri="{FF2B5EF4-FFF2-40B4-BE49-F238E27FC236}">
                  <a16:creationId xmlns:a16="http://schemas.microsoft.com/office/drawing/2014/main" id="{F42D6FDD-8EA6-4BB7-BDB6-266F2CD2F4F7}"/>
                </a:ext>
              </a:extLst>
            </p:cNvPr>
            <p:cNvSpPr/>
            <p:nvPr/>
          </p:nvSpPr>
          <p:spPr>
            <a:xfrm>
              <a:off x="2239387" y="1390229"/>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58" name="Rectangle: Rounded Corners 52">
              <a:extLst>
                <a:ext uri="{FF2B5EF4-FFF2-40B4-BE49-F238E27FC236}">
                  <a16:creationId xmlns:a16="http://schemas.microsoft.com/office/drawing/2014/main" id="{E777C4DB-25DC-45FE-BDAF-9BAA965B705D}"/>
                </a:ext>
              </a:extLst>
            </p:cNvPr>
            <p:cNvSpPr/>
            <p:nvPr/>
          </p:nvSpPr>
          <p:spPr>
            <a:xfrm>
              <a:off x="2631924" y="1390228"/>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59" name="Rectangle: Rounded Corners 53">
              <a:extLst>
                <a:ext uri="{FF2B5EF4-FFF2-40B4-BE49-F238E27FC236}">
                  <a16:creationId xmlns:a16="http://schemas.microsoft.com/office/drawing/2014/main" id="{49E3B652-97CD-446C-9429-7DA0B0AAD650}"/>
                </a:ext>
              </a:extLst>
            </p:cNvPr>
            <p:cNvSpPr/>
            <p:nvPr/>
          </p:nvSpPr>
          <p:spPr>
            <a:xfrm>
              <a:off x="3076104" y="1386962"/>
              <a:ext cx="537358"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60" name="Picture 54">
              <a:extLst>
                <a:ext uri="{FF2B5EF4-FFF2-40B4-BE49-F238E27FC236}">
                  <a16:creationId xmlns:a16="http://schemas.microsoft.com/office/drawing/2014/main" id="{A0D00F0F-4AFE-48F5-BE03-D19915B3FCE8}"/>
                </a:ext>
              </a:extLst>
            </p:cNvPr>
            <p:cNvPicPr>
              <a:picLocks noChangeAspect="1"/>
            </p:cNvPicPr>
            <p:nvPr/>
          </p:nvPicPr>
          <p:blipFill>
            <a:blip r:embed="rId13"/>
            <a:stretch>
              <a:fillRect/>
            </a:stretch>
          </p:blipFill>
          <p:spPr>
            <a:xfrm>
              <a:off x="3234495" y="1429696"/>
              <a:ext cx="220576" cy="151189"/>
            </a:xfrm>
            <a:prstGeom prst="rect">
              <a:avLst/>
            </a:prstGeom>
          </p:spPr>
        </p:pic>
      </p:grpSp>
      <p:sp>
        <p:nvSpPr>
          <p:cNvPr id="74" name="Hộp Văn bản 73">
            <a:extLst>
              <a:ext uri="{FF2B5EF4-FFF2-40B4-BE49-F238E27FC236}">
                <a16:creationId xmlns:a16="http://schemas.microsoft.com/office/drawing/2014/main" id="{D8897753-3E39-4982-9B04-63291D800BA5}"/>
              </a:ext>
            </a:extLst>
          </p:cNvPr>
          <p:cNvSpPr txBox="1"/>
          <p:nvPr/>
        </p:nvSpPr>
        <p:spPr>
          <a:xfrm>
            <a:off x="1728978" y="1750193"/>
            <a:ext cx="5643284" cy="4708981"/>
          </a:xfrm>
          <a:prstGeom prst="rect">
            <a:avLst/>
          </a:prstGeom>
          <a:noFill/>
        </p:spPr>
        <p:txBody>
          <a:bodyPr wrap="square" rtlCol="0">
            <a:spAutoFit/>
          </a:bodyPr>
          <a:lstStyle/>
          <a:p>
            <a:r>
              <a:rPr lang="en-US" sz="2000" b="1" u="sng" dirty="0" err="1">
                <a:latin typeface="+mj-lt"/>
                <a:cs typeface="Arial" panose="020B0604020202020204" pitchFamily="34" charset="0"/>
              </a:rPr>
              <a:t>Phân</a:t>
            </a:r>
            <a:r>
              <a:rPr lang="en-US" sz="2000" b="1" u="sng" dirty="0">
                <a:latin typeface="+mj-lt"/>
                <a:cs typeface="Arial" panose="020B0604020202020204" pitchFamily="34" charset="0"/>
              </a:rPr>
              <a:t> </a:t>
            </a:r>
            <a:r>
              <a:rPr lang="en-US" sz="2000" b="1" u="sng" dirty="0" err="1">
                <a:latin typeface="+mj-lt"/>
                <a:cs typeface="Arial" panose="020B0604020202020204" pitchFamily="34" charset="0"/>
              </a:rPr>
              <a:t>loại</a:t>
            </a:r>
            <a:r>
              <a:rPr lang="en-US" sz="2000" b="1" u="sng" dirty="0">
                <a:latin typeface="+mj-lt"/>
                <a:cs typeface="Arial" panose="020B0604020202020204" pitchFamily="34" charset="0"/>
              </a:rPr>
              <a:t>:  </a:t>
            </a:r>
            <a:r>
              <a:rPr lang="en-US" sz="2000" dirty="0">
                <a:latin typeface="+mj-lt"/>
                <a:cs typeface="Arial" panose="020B0604020202020204" pitchFamily="34" charset="0"/>
              </a:rPr>
              <a:t>có 3 </a:t>
            </a:r>
            <a:r>
              <a:rPr lang="en-US" sz="2000" dirty="0" err="1">
                <a:latin typeface="+mj-lt"/>
                <a:cs typeface="Arial" panose="020B0604020202020204" pitchFamily="34" charset="0"/>
              </a:rPr>
              <a:t>dạng</a:t>
            </a:r>
            <a:r>
              <a:rPr lang="en-US" sz="2000" dirty="0">
                <a:latin typeface="+mj-lt"/>
                <a:cs typeface="Arial" panose="020B0604020202020204" pitchFamily="34" charset="0"/>
              </a:rPr>
              <a:t> </a:t>
            </a:r>
            <a:r>
              <a:rPr lang="en-US" sz="2000" dirty="0" err="1">
                <a:latin typeface="+mj-lt"/>
                <a:cs typeface="Arial" panose="020B0604020202020204" pitchFamily="34" charset="0"/>
              </a:rPr>
              <a:t>xung</a:t>
            </a:r>
            <a:r>
              <a:rPr lang="en-US" sz="2000" dirty="0">
                <a:latin typeface="+mj-lt"/>
                <a:cs typeface="Arial" panose="020B0604020202020204" pitchFamily="34" charset="0"/>
              </a:rPr>
              <a:t> </a:t>
            </a:r>
            <a:r>
              <a:rPr lang="en-US" sz="2000" dirty="0" err="1">
                <a:latin typeface="+mj-lt"/>
                <a:cs typeface="Arial" panose="020B0604020202020204" pitchFamily="34" charset="0"/>
              </a:rPr>
              <a:t>đột</a:t>
            </a:r>
            <a:r>
              <a:rPr lang="en-US" sz="2000" dirty="0">
                <a:latin typeface="+mj-lt"/>
                <a:cs typeface="Arial" panose="020B0604020202020204" pitchFamily="34" charset="0"/>
              </a:rPr>
              <a:t> – </a:t>
            </a:r>
            <a:r>
              <a:rPr lang="en-US" sz="2000" dirty="0" err="1">
                <a:latin typeface="+mj-lt"/>
                <a:cs typeface="Arial" panose="020B0604020202020204" pitchFamily="34" charset="0"/>
              </a:rPr>
              <a:t>mâu</a:t>
            </a:r>
            <a:r>
              <a:rPr lang="en-US" sz="2000" dirty="0">
                <a:latin typeface="+mj-lt"/>
                <a:cs typeface="Arial" panose="020B0604020202020204" pitchFamily="34" charset="0"/>
              </a:rPr>
              <a:t> </a:t>
            </a:r>
            <a:r>
              <a:rPr lang="en-US" sz="2000" dirty="0" err="1">
                <a:latin typeface="+mj-lt"/>
                <a:cs typeface="Arial" panose="020B0604020202020204" pitchFamily="34" charset="0"/>
              </a:rPr>
              <a:t>thuẫn</a:t>
            </a:r>
            <a:r>
              <a:rPr lang="en-US" sz="2000" dirty="0">
                <a:latin typeface="+mj-lt"/>
                <a:cs typeface="Arial" panose="020B0604020202020204" pitchFamily="34" charset="0"/>
              </a:rPr>
              <a:t> </a:t>
            </a:r>
            <a:r>
              <a:rPr lang="en-US" sz="2000" dirty="0" err="1">
                <a:latin typeface="+mj-lt"/>
                <a:cs typeface="Arial" panose="020B0604020202020204" pitchFamily="34" charset="0"/>
              </a:rPr>
              <a:t>phô</a:t>
            </a:r>
            <a:r>
              <a:rPr lang="en-US" sz="2000" dirty="0">
                <a:latin typeface="+mj-lt"/>
                <a:cs typeface="Arial" panose="020B0604020202020204" pitchFamily="34" charset="0"/>
              </a:rPr>
              <a:t>̉ </a:t>
            </a:r>
            <a:r>
              <a:rPr lang="en-US" sz="2000" dirty="0" err="1">
                <a:latin typeface="+mj-lt"/>
                <a:cs typeface="Arial" panose="020B0604020202020204" pitchFamily="34" charset="0"/>
              </a:rPr>
              <a:t>biện</a:t>
            </a:r>
            <a:r>
              <a:rPr lang="en-US" sz="2000" dirty="0">
                <a:latin typeface="+mj-lt"/>
                <a:cs typeface="Arial" panose="020B0604020202020204" pitchFamily="34" charset="0"/>
              </a:rPr>
              <a:t> </a:t>
            </a:r>
            <a:r>
              <a:rPr lang="en-US" sz="2000" dirty="0" err="1">
                <a:latin typeface="+mj-lt"/>
                <a:cs typeface="Arial" panose="020B0604020202020204" pitchFamily="34" charset="0"/>
              </a:rPr>
              <a:t>nhất</a:t>
            </a:r>
            <a:r>
              <a:rPr lang="en-US" sz="2000" dirty="0">
                <a:latin typeface="+mj-lt"/>
                <a:cs typeface="Arial" panose="020B0604020202020204" pitchFamily="34" charset="0"/>
              </a:rPr>
              <a:t> </a:t>
            </a:r>
            <a:r>
              <a:rPr lang="en-US" sz="2000" dirty="0" err="1">
                <a:latin typeface="+mj-lt"/>
                <a:cs typeface="Arial" panose="020B0604020202020204" pitchFamily="34" charset="0"/>
              </a:rPr>
              <a:t>trong</a:t>
            </a:r>
            <a:r>
              <a:rPr lang="en-US" sz="2000" dirty="0">
                <a:latin typeface="+mj-lt"/>
                <a:cs typeface="Arial" panose="020B0604020202020204" pitchFamily="34" charset="0"/>
              </a:rPr>
              <a:t> </a:t>
            </a:r>
            <a:r>
              <a:rPr lang="en-US" sz="2000" dirty="0" err="1">
                <a:latin typeface="+mj-lt"/>
                <a:cs typeface="Arial" panose="020B0604020202020204" pitchFamily="34" charset="0"/>
              </a:rPr>
              <a:t>nhóm</a:t>
            </a:r>
            <a:r>
              <a:rPr lang="en-US" sz="2000" dirty="0">
                <a:latin typeface="+mj-lt"/>
                <a:cs typeface="Arial" panose="020B0604020202020204" pitchFamily="34" charset="0"/>
              </a:rPr>
              <a:t> 1 </a:t>
            </a:r>
            <a:r>
              <a:rPr lang="en-US" sz="2000" dirty="0" err="1">
                <a:latin typeface="+mj-lt"/>
                <a:cs typeface="Arial" panose="020B0604020202020204" pitchFamily="34" charset="0"/>
              </a:rPr>
              <a:t>đang</a:t>
            </a:r>
            <a:r>
              <a:rPr lang="en-US" sz="2000" dirty="0">
                <a:latin typeface="+mj-lt"/>
                <a:cs typeface="Arial" panose="020B0604020202020204" pitchFamily="34" charset="0"/>
              </a:rPr>
              <a:t> </a:t>
            </a:r>
            <a:r>
              <a:rPr lang="en-US" sz="2000" dirty="0" err="1">
                <a:latin typeface="+mj-lt"/>
                <a:cs typeface="Arial" panose="020B0604020202020204" pitchFamily="34" charset="0"/>
              </a:rPr>
              <a:t>xảy</a:t>
            </a:r>
            <a:r>
              <a:rPr lang="en-US" sz="2000" dirty="0">
                <a:latin typeface="+mj-lt"/>
                <a:cs typeface="Arial" panose="020B0604020202020204" pitchFamily="34" charset="0"/>
              </a:rPr>
              <a:t> </a:t>
            </a:r>
            <a:r>
              <a:rPr lang="en-US" sz="2000" dirty="0" err="1">
                <a:latin typeface="+mj-lt"/>
                <a:cs typeface="Arial" panose="020B0604020202020204" pitchFamily="34" charset="0"/>
              </a:rPr>
              <a:t>ra.</a:t>
            </a:r>
            <a:endParaRPr lang="en-US" sz="2000" dirty="0">
              <a:latin typeface="+mj-lt"/>
              <a:cs typeface="Arial" panose="020B0604020202020204" pitchFamily="34" charset="0"/>
            </a:endParaRPr>
          </a:p>
          <a:p>
            <a:r>
              <a:rPr lang="vi-VN" sz="1500" b="1" dirty="0">
                <a:latin typeface="+mj-lt"/>
              </a:rPr>
              <a:t>Mâu thuẫn chức năng: </a:t>
            </a:r>
            <a:r>
              <a:rPr lang="vi-VN" sz="1500" dirty="0">
                <a:latin typeface="+mj-lt"/>
              </a:rPr>
              <a:t>đó là những mâu thuân xuất hiện trong quá trình thực hiện các chức năng cơ bản của nhóm. </a:t>
            </a:r>
          </a:p>
          <a:p>
            <a:r>
              <a:rPr lang="vi-VN" sz="1500" dirty="0">
                <a:latin typeface="+mj-lt"/>
              </a:rPr>
              <a:t>Đây là loại mâu thuẫn cần được khuyến khích. Mâu thuẫn này xuất hiện do sự khác nhau về nhận thức và cách xử lí về cùng một vấn đề của các thành viên trong nhóm.</a:t>
            </a:r>
            <a:endParaRPr lang="en-US" sz="1500" dirty="0">
              <a:latin typeface="+mj-lt"/>
            </a:endParaRPr>
          </a:p>
          <a:p>
            <a:r>
              <a:rPr lang="vi-VN" sz="1500" b="1" dirty="0">
                <a:latin typeface="+mj-lt"/>
              </a:rPr>
              <a:t>Mâu thuẫn vì lợi ích: </a:t>
            </a:r>
            <a:r>
              <a:rPr lang="vi-VN" sz="1500" dirty="0">
                <a:latin typeface="+mj-lt"/>
              </a:rPr>
              <a:t>đây là những loại mâu thuẫn nảy sinh do sự khác biệt nhau về cá tính, hoặc về quyền lợi cá nhân. Mâu thuẫn này không được khuyến khích, nó thường phá hỏng sự đoàn kết trong nhóm, ngăn cản sự phát triển của nhóm.</a:t>
            </a:r>
            <a:endParaRPr lang="en-US" sz="1500" dirty="0">
              <a:latin typeface="+mj-lt"/>
            </a:endParaRPr>
          </a:p>
          <a:p>
            <a:r>
              <a:rPr lang="vi-VN" sz="1500" b="1" dirty="0">
                <a:latin typeface="+mj-lt"/>
              </a:rPr>
              <a:t>Mâu thuẫn trong vai trò: </a:t>
            </a:r>
            <a:r>
              <a:rPr lang="vi-VN" sz="1500" dirty="0">
                <a:latin typeface="+mj-lt"/>
              </a:rPr>
              <a:t>khi những gì mà người ta mong đợi bạn ở vai trò này lại đối lập với những gì mà người ta mong đợi bạn ở vai trò khác được xem là mâu thuẫn trong vai trò. </a:t>
            </a:r>
          </a:p>
          <a:p>
            <a:r>
              <a:rPr lang="vi-VN" sz="1500" dirty="0">
                <a:latin typeface="+mj-lt"/>
              </a:rPr>
              <a:t>Điều này thường mang đến sự lúng túng, khó xử cho bạn vì rất khó dung hòa nhiều cấp độ quyền lực và hành vi, nhất là khi chúng lại xung đột với nhau. </a:t>
            </a:r>
          </a:p>
          <a:p>
            <a:r>
              <a:rPr lang="vi-VN" sz="1500" dirty="0">
                <a:latin typeface="+mj-lt"/>
              </a:rPr>
              <a:t> </a:t>
            </a:r>
          </a:p>
          <a:p>
            <a:pPr algn="ctr"/>
            <a:endParaRPr lang="vi-VN" sz="2000" dirty="0">
              <a:latin typeface="+mj-lt"/>
              <a:cs typeface="Arial" panose="020B0604020202020204" pitchFamily="34" charset="0"/>
            </a:endParaRPr>
          </a:p>
        </p:txBody>
      </p:sp>
      <p:grpSp>
        <p:nvGrpSpPr>
          <p:cNvPr id="75" name="Group 3">
            <a:extLst>
              <a:ext uri="{FF2B5EF4-FFF2-40B4-BE49-F238E27FC236}">
                <a16:creationId xmlns:a16="http://schemas.microsoft.com/office/drawing/2014/main" id="{35E7D47E-0517-415A-888A-6E09162AEB1E}"/>
              </a:ext>
            </a:extLst>
          </p:cNvPr>
          <p:cNvGrpSpPr/>
          <p:nvPr/>
        </p:nvGrpSpPr>
        <p:grpSpPr>
          <a:xfrm>
            <a:off x="13869062" y="1982493"/>
            <a:ext cx="10601043" cy="3655740"/>
            <a:chOff x="3484828" y="706900"/>
            <a:chExt cx="8419306" cy="5444134"/>
          </a:xfrm>
        </p:grpSpPr>
        <p:grpSp>
          <p:nvGrpSpPr>
            <p:cNvPr id="76" name="Group 4">
              <a:extLst>
                <a:ext uri="{FF2B5EF4-FFF2-40B4-BE49-F238E27FC236}">
                  <a16:creationId xmlns:a16="http://schemas.microsoft.com/office/drawing/2014/main" id="{154B45BD-C788-4A49-A021-3F4B0D45F727}"/>
                </a:ext>
              </a:extLst>
            </p:cNvPr>
            <p:cNvGrpSpPr/>
            <p:nvPr/>
          </p:nvGrpSpPr>
          <p:grpSpPr>
            <a:xfrm>
              <a:off x="3484828" y="706900"/>
              <a:ext cx="8419306" cy="5444134"/>
              <a:chOff x="3484828" y="706900"/>
              <a:chExt cx="8419306" cy="5444134"/>
            </a:xfrm>
          </p:grpSpPr>
          <p:grpSp>
            <p:nvGrpSpPr>
              <p:cNvPr id="78" name="Group 7">
                <a:extLst>
                  <a:ext uri="{FF2B5EF4-FFF2-40B4-BE49-F238E27FC236}">
                    <a16:creationId xmlns:a16="http://schemas.microsoft.com/office/drawing/2014/main" id="{9A5A3F15-DFC4-4EAA-9521-A4C176F6725F}"/>
                  </a:ext>
                </a:extLst>
              </p:cNvPr>
              <p:cNvGrpSpPr/>
              <p:nvPr/>
            </p:nvGrpSpPr>
            <p:grpSpPr>
              <a:xfrm>
                <a:off x="3484829" y="706965"/>
                <a:ext cx="8419304" cy="5444069"/>
                <a:chOff x="3484829" y="706965"/>
                <a:chExt cx="8419304" cy="5444069"/>
              </a:xfrm>
            </p:grpSpPr>
            <p:sp>
              <p:nvSpPr>
                <p:cNvPr id="89" name="Rectangle: Rounded Corners 18">
                  <a:extLst>
                    <a:ext uri="{FF2B5EF4-FFF2-40B4-BE49-F238E27FC236}">
                      <a16:creationId xmlns:a16="http://schemas.microsoft.com/office/drawing/2014/main" id="{197F17DC-8AC4-46DB-9922-D3B95E6A73A9}"/>
                    </a:ext>
                  </a:extLst>
                </p:cNvPr>
                <p:cNvSpPr/>
                <p:nvPr/>
              </p:nvSpPr>
              <p:spPr>
                <a:xfrm>
                  <a:off x="3488266"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90" name="Picture 19">
                  <a:extLst>
                    <a:ext uri="{FF2B5EF4-FFF2-40B4-BE49-F238E27FC236}">
                      <a16:creationId xmlns:a16="http://schemas.microsoft.com/office/drawing/2014/main" id="{395EA34D-E42C-42B3-A522-FD65EAD3DB54}"/>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79" name="Group 8">
                <a:extLst>
                  <a:ext uri="{FF2B5EF4-FFF2-40B4-BE49-F238E27FC236}">
                    <a16:creationId xmlns:a16="http://schemas.microsoft.com/office/drawing/2014/main" id="{36FB663B-1C8E-4C64-BFD6-3237779DC40E}"/>
                  </a:ext>
                </a:extLst>
              </p:cNvPr>
              <p:cNvGrpSpPr/>
              <p:nvPr/>
            </p:nvGrpSpPr>
            <p:grpSpPr>
              <a:xfrm>
                <a:off x="3484828" y="706900"/>
                <a:ext cx="8419306" cy="482047"/>
                <a:chOff x="3484828" y="706900"/>
                <a:chExt cx="8419306" cy="482047"/>
              </a:xfrm>
            </p:grpSpPr>
            <p:pic>
              <p:nvPicPr>
                <p:cNvPr id="80" name="Picture 9">
                  <a:extLst>
                    <a:ext uri="{FF2B5EF4-FFF2-40B4-BE49-F238E27FC236}">
                      <a16:creationId xmlns:a16="http://schemas.microsoft.com/office/drawing/2014/main" id="{221CE03D-7D03-4DE5-84C8-19842BAC830D}"/>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81" name="Oval 10">
                  <a:extLst>
                    <a:ext uri="{FF2B5EF4-FFF2-40B4-BE49-F238E27FC236}">
                      <a16:creationId xmlns:a16="http://schemas.microsoft.com/office/drawing/2014/main" id="{EC42E68A-D3EB-46A0-9A9B-8BA3FE33887C}"/>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82" name="Oval 11">
                  <a:extLst>
                    <a:ext uri="{FF2B5EF4-FFF2-40B4-BE49-F238E27FC236}">
                      <a16:creationId xmlns:a16="http://schemas.microsoft.com/office/drawing/2014/main" id="{3E81982C-CCB1-4937-B09D-F48A0D87CBBB}"/>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83" name="Oval 12">
                  <a:extLst>
                    <a:ext uri="{FF2B5EF4-FFF2-40B4-BE49-F238E27FC236}">
                      <a16:creationId xmlns:a16="http://schemas.microsoft.com/office/drawing/2014/main" id="{FDCF49D2-5788-4860-99D4-134D30CF9404}"/>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84" name="Rectangle: Rounded Corners 13">
                  <a:extLst>
                    <a:ext uri="{FF2B5EF4-FFF2-40B4-BE49-F238E27FC236}">
                      <a16:creationId xmlns:a16="http://schemas.microsoft.com/office/drawing/2014/main" id="{61390602-9DD9-4E3A-B0AC-6038D29949A2}"/>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85" name="Rectangle: Rounded Corners 14">
                  <a:extLst>
                    <a:ext uri="{FF2B5EF4-FFF2-40B4-BE49-F238E27FC236}">
                      <a16:creationId xmlns:a16="http://schemas.microsoft.com/office/drawing/2014/main" id="{A4522A3B-D20C-4F44-8A52-04D42CA90EE7}"/>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86" name="Rectangle: Rounded Corners 15">
                  <a:extLst>
                    <a:ext uri="{FF2B5EF4-FFF2-40B4-BE49-F238E27FC236}">
                      <a16:creationId xmlns:a16="http://schemas.microsoft.com/office/drawing/2014/main" id="{10C322EF-39D7-43B2-9620-44D41168A12D}"/>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87" name="Picture 16">
                  <a:extLst>
                    <a:ext uri="{FF2B5EF4-FFF2-40B4-BE49-F238E27FC236}">
                      <a16:creationId xmlns:a16="http://schemas.microsoft.com/office/drawing/2014/main" id="{4782D3BF-D471-4A98-984A-96CE9CA0DA92}"/>
                    </a:ext>
                  </a:extLst>
                </p:cNvPr>
                <p:cNvPicPr>
                  <a:picLocks noChangeAspect="1"/>
                </p:cNvPicPr>
                <p:nvPr/>
              </p:nvPicPr>
              <p:blipFill>
                <a:blip r:embed="rId13"/>
                <a:stretch>
                  <a:fillRect/>
                </a:stretch>
              </p:blipFill>
              <p:spPr>
                <a:xfrm>
                  <a:off x="4776132" y="786007"/>
                  <a:ext cx="155960" cy="129414"/>
                </a:xfrm>
                <a:prstGeom prst="rect">
                  <a:avLst/>
                </a:prstGeom>
              </p:spPr>
            </p:pic>
            <p:sp>
              <p:nvSpPr>
                <p:cNvPr id="88" name="TextBox 17">
                  <a:extLst>
                    <a:ext uri="{FF2B5EF4-FFF2-40B4-BE49-F238E27FC236}">
                      <a16:creationId xmlns:a16="http://schemas.microsoft.com/office/drawing/2014/main" id="{682726C7-D7CF-4C29-BC93-B84209C1E8F9}"/>
                    </a:ext>
                  </a:extLst>
                </p:cNvPr>
                <p:cNvSpPr txBox="1"/>
                <p:nvPr/>
              </p:nvSpPr>
              <p:spPr>
                <a:xfrm>
                  <a:off x="7296738" y="730604"/>
                  <a:ext cx="767933" cy="458343"/>
                </a:xfrm>
                <a:prstGeom prst="rect">
                  <a:avLst/>
                </a:prstGeom>
                <a:noFill/>
              </p:spPr>
              <p:txBody>
                <a:bodyPr wrap="none" rtlCol="0">
                  <a:spAutoFit/>
                </a:bodyPr>
                <a:lstStyle/>
                <a:p>
                  <a:r>
                    <a:rPr lang="en-MY" sz="1400">
                      <a:solidFill>
                        <a:schemeClr val="tx1">
                          <a:lumMod val="65000"/>
                          <a:lumOff val="35000"/>
                        </a:schemeClr>
                      </a:solidFill>
                      <a:latin typeface="+mj-lt"/>
                    </a:rPr>
                    <a:t>Nội dung 3</a:t>
                  </a:r>
                  <a:endParaRPr lang="en-MY" sz="1400" dirty="0">
                    <a:solidFill>
                      <a:schemeClr val="tx1">
                        <a:lumMod val="65000"/>
                        <a:lumOff val="35000"/>
                      </a:schemeClr>
                    </a:solidFill>
                    <a:latin typeface="+mj-lt"/>
                  </a:endParaRPr>
                </a:p>
              </p:txBody>
            </p:sp>
          </p:grpSp>
        </p:grpSp>
        <p:sp>
          <p:nvSpPr>
            <p:cNvPr id="77" name="TextBox 5">
              <a:extLst>
                <a:ext uri="{FF2B5EF4-FFF2-40B4-BE49-F238E27FC236}">
                  <a16:creationId xmlns:a16="http://schemas.microsoft.com/office/drawing/2014/main" id="{3BDFC0B4-8516-4AA3-AD5C-EE2498BF0F1D}"/>
                </a:ext>
              </a:extLst>
            </p:cNvPr>
            <p:cNvSpPr txBox="1"/>
            <p:nvPr/>
          </p:nvSpPr>
          <p:spPr>
            <a:xfrm>
              <a:off x="6592569" y="1053083"/>
              <a:ext cx="2284193" cy="1237522"/>
            </a:xfrm>
            <a:prstGeom prst="rect">
              <a:avLst/>
            </a:prstGeom>
            <a:noFill/>
          </p:spPr>
          <p:txBody>
            <a:bodyPr wrap="none" rtlCol="0">
              <a:spAutoFit/>
            </a:bodyPr>
            <a:lstStyle/>
            <a:p>
              <a:pPr algn="ctr"/>
              <a:r>
                <a:rPr lang="en-MY" sz="4800">
                  <a:latin typeface="+mj-lt"/>
                  <a:cs typeface="Arial" panose="020B0604020202020204" pitchFamily="34" charset="0"/>
                </a:rPr>
                <a:t>Nội dung 3</a:t>
              </a:r>
              <a:endParaRPr lang="en-MY" sz="4800" dirty="0">
                <a:latin typeface="+mj-lt"/>
                <a:cs typeface="Arial" panose="020B0604020202020204" pitchFamily="34" charset="0"/>
              </a:endParaRPr>
            </a:p>
          </p:txBody>
        </p:sp>
      </p:grpSp>
      <p:pic>
        <p:nvPicPr>
          <p:cNvPr id="9" name="Picture 8">
            <a:extLst>
              <a:ext uri="{FF2B5EF4-FFF2-40B4-BE49-F238E27FC236}">
                <a16:creationId xmlns:a16="http://schemas.microsoft.com/office/drawing/2014/main" id="{62C8C25A-19E3-8F0E-E639-6EB41940FF0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556932" y="1882079"/>
            <a:ext cx="2003163" cy="2039112"/>
          </a:xfrm>
          <a:prstGeom prst="rect">
            <a:avLst/>
          </a:prstGeom>
        </p:spPr>
      </p:pic>
      <p:pic>
        <p:nvPicPr>
          <p:cNvPr id="12" name="Picture 11">
            <a:extLst>
              <a:ext uri="{FF2B5EF4-FFF2-40B4-BE49-F238E27FC236}">
                <a16:creationId xmlns:a16="http://schemas.microsoft.com/office/drawing/2014/main" id="{5BD8ACD6-A657-24A4-FCA9-6E6D5EEDD96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570094" y="4075332"/>
            <a:ext cx="4319991" cy="2039112"/>
          </a:xfrm>
          <a:prstGeom prst="rect">
            <a:avLst/>
          </a:prstGeom>
        </p:spPr>
      </p:pic>
      <p:pic>
        <p:nvPicPr>
          <p:cNvPr id="14" name="Picture 13">
            <a:extLst>
              <a:ext uri="{FF2B5EF4-FFF2-40B4-BE49-F238E27FC236}">
                <a16:creationId xmlns:a16="http://schemas.microsoft.com/office/drawing/2014/main" id="{B347CD97-1422-9BF7-2BCE-A36D5F22B8A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642071" y="1868817"/>
            <a:ext cx="2227587" cy="2039112"/>
          </a:xfrm>
          <a:prstGeom prst="rect">
            <a:avLst/>
          </a:prstGeom>
        </p:spPr>
      </p:pic>
    </p:spTree>
    <p:extLst>
      <p:ext uri="{BB962C8B-B14F-4D97-AF65-F5344CB8AC3E}">
        <p14:creationId xmlns:p14="http://schemas.microsoft.com/office/powerpoint/2010/main" val="3985524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4">
                                            <p:txEl>
                                              <p:pRg st="1" end="1"/>
                                            </p:txEl>
                                          </p:spTgt>
                                        </p:tgtEl>
                                        <p:attrNameLst>
                                          <p:attrName>style.visibility</p:attrName>
                                        </p:attrNameLst>
                                      </p:cBhvr>
                                      <p:to>
                                        <p:strVal val="visible"/>
                                      </p:to>
                                    </p:set>
                                    <p:animEffect transition="in" filter="wipe(left)">
                                      <p:cBhvr>
                                        <p:cTn id="12" dur="500"/>
                                        <p:tgtEl>
                                          <p:spTgt spid="74">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74">
                                            <p:txEl>
                                              <p:pRg st="2" end="2"/>
                                            </p:txEl>
                                          </p:spTgt>
                                        </p:tgtEl>
                                        <p:attrNameLst>
                                          <p:attrName>style.visibility</p:attrName>
                                        </p:attrNameLst>
                                      </p:cBhvr>
                                      <p:to>
                                        <p:strVal val="visible"/>
                                      </p:to>
                                    </p:set>
                                    <p:animEffect transition="in" filter="wipe(left)">
                                      <p:cBhvr>
                                        <p:cTn id="15" dur="500"/>
                                        <p:tgtEl>
                                          <p:spTgt spid="7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4">
                                            <p:txEl>
                                              <p:pRg st="3" end="3"/>
                                            </p:txEl>
                                          </p:spTgt>
                                        </p:tgtEl>
                                        <p:attrNameLst>
                                          <p:attrName>style.visibility</p:attrName>
                                        </p:attrNameLst>
                                      </p:cBhvr>
                                      <p:to>
                                        <p:strVal val="visible"/>
                                      </p:to>
                                    </p:set>
                                    <p:animEffect transition="in" filter="wipe(left)">
                                      <p:cBhvr>
                                        <p:cTn id="25" dur="500"/>
                                        <p:tgtEl>
                                          <p:spTgt spid="7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4">
                                            <p:txEl>
                                              <p:pRg st="4" end="4"/>
                                            </p:txEl>
                                          </p:spTgt>
                                        </p:tgtEl>
                                        <p:attrNameLst>
                                          <p:attrName>style.visibility</p:attrName>
                                        </p:attrNameLst>
                                      </p:cBhvr>
                                      <p:to>
                                        <p:strVal val="visible"/>
                                      </p:to>
                                    </p:set>
                                    <p:animEffect transition="in" filter="wipe(left)">
                                      <p:cBhvr>
                                        <p:cTn id="35" dur="500"/>
                                        <p:tgtEl>
                                          <p:spTgt spid="74">
                                            <p:txEl>
                                              <p:pRg st="4" end="4"/>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74">
                                            <p:txEl>
                                              <p:pRg st="5" end="5"/>
                                            </p:txEl>
                                          </p:spTgt>
                                        </p:tgtEl>
                                        <p:attrNameLst>
                                          <p:attrName>style.visibility</p:attrName>
                                        </p:attrNameLst>
                                      </p:cBhvr>
                                      <p:to>
                                        <p:strVal val="visible"/>
                                      </p:to>
                                    </p:set>
                                    <p:animEffect transition="in" filter="wipe(left)">
                                      <p:cBhvr>
                                        <p:cTn id="38" dur="500"/>
                                        <p:tgtEl>
                                          <p:spTgt spid="74">
                                            <p:txEl>
                                              <p:pRg st="5" end="5"/>
                                            </p:txEl>
                                          </p:spTgt>
                                        </p:tgtEl>
                                      </p:cBhvr>
                                    </p:animEffect>
                                  </p:childTnLst>
                                </p:cTn>
                              </p:par>
                              <p:par>
                                <p:cTn id="39" presetID="22" presetClass="entr" presetSubtype="8" fill="hold" nodeType="withEffect">
                                  <p:stCondLst>
                                    <p:cond delay="0"/>
                                  </p:stCondLst>
                                  <p:childTnLst>
                                    <p:set>
                                      <p:cBhvr>
                                        <p:cTn id="40" dur="1" fill="hold">
                                          <p:stCondLst>
                                            <p:cond delay="0"/>
                                          </p:stCondLst>
                                        </p:cTn>
                                        <p:tgtEl>
                                          <p:spTgt spid="74">
                                            <p:txEl>
                                              <p:pRg st="6" end="6"/>
                                            </p:txEl>
                                          </p:spTgt>
                                        </p:tgtEl>
                                        <p:attrNameLst>
                                          <p:attrName>style.visibility</p:attrName>
                                        </p:attrNameLst>
                                      </p:cBhvr>
                                      <p:to>
                                        <p:strVal val="visible"/>
                                      </p:to>
                                    </p:set>
                                    <p:animEffect transition="in" filter="wipe(left)">
                                      <p:cBhvr>
                                        <p:cTn id="41" dur="500"/>
                                        <p:tgtEl>
                                          <p:spTgt spid="74">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A52FC036-DC16-4D51-8622-B10EF4D7A189}"/>
              </a:ext>
            </a:extLst>
          </p:cNvPr>
          <p:cNvPicPr>
            <a:picLocks noChangeAspect="1"/>
          </p:cNvPicPr>
          <p:nvPr/>
        </p:nvPicPr>
        <p:blipFill rotWithShape="1">
          <a:blip r:embed="rId2">
            <a:extLst>
              <a:ext uri="{28A0092B-C50C-407E-A947-70E740481C1C}">
                <a14:useLocalDpi xmlns:a14="http://schemas.microsoft.com/office/drawing/2010/main" val="0"/>
              </a:ext>
            </a:extLst>
          </a:blip>
          <a:srcRect b="10017"/>
          <a:stretch/>
        </p:blipFill>
        <p:spPr>
          <a:xfrm>
            <a:off x="20" y="1282"/>
            <a:ext cx="12191980" cy="6856718"/>
          </a:xfrm>
          <a:prstGeom prst="rect">
            <a:avLst/>
          </a:prstGeom>
        </p:spPr>
      </p:pic>
      <p:pic>
        <p:nvPicPr>
          <p:cNvPr id="27" name="Picture 2">
            <a:extLst>
              <a:ext uri="{FF2B5EF4-FFF2-40B4-BE49-F238E27FC236}">
                <a16:creationId xmlns:a16="http://schemas.microsoft.com/office/drawing/2014/main" id="{002091FE-E81F-4BC3-BD52-86BD7AC9C4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305"/>
          <a:stretch/>
        </p:blipFill>
        <p:spPr bwMode="auto">
          <a:xfrm>
            <a:off x="-20" y="0"/>
            <a:ext cx="12192000" cy="205362"/>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Nhóm 38">
            <a:extLst>
              <a:ext uri="{FF2B5EF4-FFF2-40B4-BE49-F238E27FC236}">
                <a16:creationId xmlns:a16="http://schemas.microsoft.com/office/drawing/2014/main" id="{1E168F97-DE59-4D3D-9147-0EC1FB83868E}"/>
              </a:ext>
            </a:extLst>
          </p:cNvPr>
          <p:cNvGrpSpPr/>
          <p:nvPr/>
        </p:nvGrpSpPr>
        <p:grpSpPr>
          <a:xfrm>
            <a:off x="3508304" y="6979920"/>
            <a:ext cx="5178491" cy="691978"/>
            <a:chOff x="3508304" y="5943600"/>
            <a:chExt cx="5178491" cy="691978"/>
          </a:xfrm>
        </p:grpSpPr>
        <p:sp>
          <p:nvSpPr>
            <p:cNvPr id="10" name="Hình chữ nhật: Góc Tròn 9">
              <a:extLst>
                <a:ext uri="{FF2B5EF4-FFF2-40B4-BE49-F238E27FC236}">
                  <a16:creationId xmlns:a16="http://schemas.microsoft.com/office/drawing/2014/main" id="{7B1A7958-CE02-49BE-8FAC-4E1E0D1BBA81}"/>
                </a:ext>
              </a:extLst>
            </p:cNvPr>
            <p:cNvSpPr/>
            <p:nvPr/>
          </p:nvSpPr>
          <p:spPr>
            <a:xfrm>
              <a:off x="3508304" y="5943600"/>
              <a:ext cx="5178491" cy="691978"/>
            </a:xfrm>
            <a:prstGeom prst="roundRect">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pic>
          <p:nvPicPr>
            <p:cNvPr id="29" name="Hình ảnh 28">
              <a:extLst>
                <a:ext uri="{FF2B5EF4-FFF2-40B4-BE49-F238E27FC236}">
                  <a16:creationId xmlns:a16="http://schemas.microsoft.com/office/drawing/2014/main" id="{4DA2C9F3-BE7F-4B4F-96FB-702A2B326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940" y="6018415"/>
              <a:ext cx="538119" cy="538119"/>
            </a:xfrm>
            <a:prstGeom prst="rect">
              <a:avLst/>
            </a:prstGeom>
          </p:spPr>
        </p:pic>
        <p:pic>
          <p:nvPicPr>
            <p:cNvPr id="30" name="Picture 8">
              <a:extLst>
                <a:ext uri="{FF2B5EF4-FFF2-40B4-BE49-F238E27FC236}">
                  <a16:creationId xmlns:a16="http://schemas.microsoft.com/office/drawing/2014/main" id="{03F9066C-8886-4510-B263-7A07F8D59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7793" y="6022723"/>
              <a:ext cx="533811" cy="5338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Tech Tip: How to Pin a Note (and More) in macOS Big Sur">
              <a:extLst>
                <a:ext uri="{FF2B5EF4-FFF2-40B4-BE49-F238E27FC236}">
                  <a16:creationId xmlns:a16="http://schemas.microsoft.com/office/drawing/2014/main" id="{C571AC1E-9401-47EB-9620-381B3F7F3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4338" y="6005648"/>
              <a:ext cx="563652" cy="5636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15" descr="Icon&#10;&#10;Description automatically generated">
              <a:extLst>
                <a:ext uri="{FF2B5EF4-FFF2-40B4-BE49-F238E27FC236}">
                  <a16:creationId xmlns:a16="http://schemas.microsoft.com/office/drawing/2014/main" id="{945B3FF3-DB40-4EE1-A912-575115F5C4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1085" y="6018415"/>
              <a:ext cx="518744" cy="518744"/>
            </a:xfrm>
            <a:prstGeom prst="rect">
              <a:avLst/>
            </a:prstGeom>
          </p:spPr>
        </p:pic>
        <p:pic>
          <p:nvPicPr>
            <p:cNvPr id="36" name="Hình ảnh 35">
              <a:extLst>
                <a:ext uri="{FF2B5EF4-FFF2-40B4-BE49-F238E27FC236}">
                  <a16:creationId xmlns:a16="http://schemas.microsoft.com/office/drawing/2014/main" id="{B22EDC7E-473B-4D09-956E-8BBEFAD2390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6778" b="93000" l="3837" r="94535">
                          <a14:foregroundMark x1="24302" y1="22667" x2="27442" y2="40444"/>
                          <a14:foregroundMark x1="27442" y1="40444" x2="38140" y2="55778"/>
                          <a14:foregroundMark x1="38140" y1="55778" x2="41628" y2="57778"/>
                          <a14:foregroundMark x1="15814" y1="26111" x2="35233" y2="39889"/>
                          <a14:foregroundMark x1="35233" y1="39889" x2="43721" y2="42000"/>
                          <a14:foregroundMark x1="30465" y1="25111" x2="64070" y2="37000"/>
                          <a14:foregroundMark x1="64070" y1="37000" x2="67442" y2="37111"/>
                          <a14:foregroundMark x1="36512" y1="21333" x2="76977" y2="51333"/>
                          <a14:foregroundMark x1="74884" y1="32111" x2="80116" y2="69444"/>
                          <a14:foregroundMark x1="78256" y1="36111" x2="86163" y2="57222"/>
                          <a14:foregroundMark x1="83256" y1="35444" x2="83256" y2="61222"/>
                          <a14:foregroundMark x1="83256" y1="61222" x2="81512" y2="61889"/>
                          <a14:foregroundMark x1="28140" y1="83778" x2="35698" y2="84667"/>
                          <a14:foregroundMark x1="35698" y1="84667" x2="53605" y2="81333"/>
                          <a14:foregroundMark x1="53605" y1="81333" x2="53605" y2="81333"/>
                          <a14:foregroundMark x1="35581" y1="84111" x2="59419" y2="87556"/>
                          <a14:foregroundMark x1="59419" y1="87556" x2="66628" y2="84111"/>
                          <a14:foregroundMark x1="60465" y1="58889" x2="75930" y2="86556"/>
                          <a14:foregroundMark x1="60698" y1="47556" x2="74651" y2="63889"/>
                          <a14:foregroundMark x1="64651" y1="39000" x2="60581" y2="76333"/>
                          <a14:foregroundMark x1="60581" y1="76333" x2="59767" y2="74444"/>
                          <a14:foregroundMark x1="26163" y1="35889" x2="23256" y2="63222"/>
                          <a14:foregroundMark x1="23256" y1="63222" x2="24302" y2="65667"/>
                          <a14:foregroundMark x1="13721" y1="33889" x2="7674" y2="55667"/>
                          <a14:foregroundMark x1="7674" y1="55667" x2="7558" y2="63667"/>
                          <a14:foregroundMark x1="7558" y1="63667" x2="8256" y2="65222"/>
                          <a14:foregroundMark x1="10116" y1="34111" x2="11395" y2="56111"/>
                          <a14:foregroundMark x1="11395" y1="56111" x2="12674" y2="54222"/>
                          <a14:foregroundMark x1="12326" y1="22778" x2="26744" y2="22778"/>
                          <a14:foregroundMark x1="26744" y1="22778" x2="36512" y2="22667"/>
                          <a14:foregroundMark x1="36512" y1="22667" x2="38140" y2="21778"/>
                          <a14:foregroundMark x1="24535" y1="17778" x2="41977" y2="13222"/>
                          <a14:foregroundMark x1="41977" y1="13222" x2="47907" y2="10333"/>
                          <a14:foregroundMark x1="37791" y1="9778" x2="61395" y2="9778"/>
                          <a14:foregroundMark x1="78605" y1="16333" x2="88837" y2="31222"/>
                          <a14:foregroundMark x1="88837" y1="31222" x2="88837" y2="31222"/>
                          <a14:foregroundMark x1="77907" y1="15667" x2="89535" y2="45889"/>
                          <a14:foregroundMark x1="89535" y1="45889" x2="89884" y2="48000"/>
                          <a14:foregroundMark x1="89302" y1="47444" x2="85116" y2="68889"/>
                          <a14:foregroundMark x1="85116" y1="68889" x2="80349" y2="80333"/>
                          <a14:foregroundMark x1="57907" y1="85556" x2="72674" y2="81333"/>
                          <a14:foregroundMark x1="69070" y1="73556" x2="80000" y2="67111"/>
                          <a14:foregroundMark x1="89186" y1="68778" x2="89186" y2="81333"/>
                          <a14:foregroundMark x1="91163" y1="61556" x2="92907" y2="76889"/>
                          <a14:foregroundMark x1="84302" y1="73000" x2="79767" y2="79444"/>
                          <a14:foregroundMark x1="79767" y1="79444" x2="62442" y2="93333"/>
                          <a14:foregroundMark x1="23837" y1="87778" x2="49419" y2="88333"/>
                          <a14:foregroundMark x1="9186" y1="66556" x2="21047" y2="86000"/>
                          <a14:foregroundMark x1="6744" y1="64667" x2="6512" y2="76667"/>
                          <a14:foregroundMark x1="6512" y1="76667" x2="7209" y2="78667"/>
                          <a14:foregroundMark x1="6047" y1="38889" x2="5698" y2="52000"/>
                          <a14:foregroundMark x1="12209" y1="28333" x2="32791" y2="14222"/>
                          <a14:foregroundMark x1="23721" y1="14444" x2="34651" y2="7222"/>
                          <a14:foregroundMark x1="13953" y1="29556" x2="13953" y2="43000"/>
                          <a14:foregroundMark x1="13256" y1="40000" x2="45930" y2="25111"/>
                          <a14:foregroundMark x1="32558" y1="56222" x2="35814" y2="62444"/>
                          <a14:foregroundMark x1="35814" y1="62444" x2="35930" y2="62556"/>
                          <a14:foregroundMark x1="39535" y1="44778" x2="38953" y2="65000"/>
                          <a14:foregroundMark x1="38953" y1="65000" x2="37093" y2="74111"/>
                          <a14:foregroundMark x1="34535" y1="52444" x2="32442" y2="67333"/>
                          <a14:foregroundMark x1="39070" y1="28667" x2="51047" y2="57778"/>
                          <a14:foregroundMark x1="42209" y1="41000" x2="44302" y2="67333"/>
                          <a14:foregroundMark x1="80116" y1="17333" x2="90116" y2="34111"/>
                          <a14:foregroundMark x1="64535" y1="18222" x2="74884" y2="19778"/>
                          <a14:foregroundMark x1="47093" y1="9444" x2="63953" y2="9444"/>
                          <a14:foregroundMark x1="60465" y1="8222" x2="74186" y2="12222"/>
                          <a14:foregroundMark x1="64651" y1="19222" x2="72907" y2="25889"/>
                          <a14:foregroundMark x1="72907" y1="25889" x2="77209" y2="27333"/>
                          <a14:foregroundMark x1="71860" y1="21667" x2="81512" y2="26778"/>
                          <a14:foregroundMark x1="71279" y1="18333" x2="87791" y2="28778"/>
                          <a14:foregroundMark x1="62326" y1="12667" x2="63256" y2="23111"/>
                          <a14:foregroundMark x1="77209" y1="8889" x2="83721" y2="15667"/>
                          <a14:foregroundMark x1="88721" y1="19889" x2="94535" y2="36222"/>
                          <a14:foregroundMark x1="93837" y1="41444" x2="93837" y2="54444"/>
                          <a14:foregroundMark x1="76977" y1="87778" x2="70698" y2="92667"/>
                          <a14:foregroundMark x1="70698" y1="92667" x2="70698" y2="92667"/>
                          <a14:foregroundMark x1="81163" y1="88778" x2="86047" y2="85333"/>
                          <a14:foregroundMark x1="53488" y1="90000" x2="61279" y2="90000"/>
                          <a14:foregroundMark x1="14535" y1="83778" x2="21744" y2="87222"/>
                          <a14:foregroundMark x1="16744" y1="15333" x2="9651" y2="25667"/>
                          <a14:foregroundMark x1="21628" y1="11333" x2="14419" y2="14667"/>
                          <a14:foregroundMark x1="14419" y1="14667" x2="14302" y2="14778"/>
                          <a14:foregroundMark x1="9884" y1="14889" x2="4884" y2="20000"/>
                          <a14:foregroundMark x1="4884" y1="20000" x2="3953" y2="24111"/>
                          <a14:foregroundMark x1="7442" y1="25000" x2="8023" y2="40444"/>
                          <a14:foregroundMark x1="63488" y1="43556" x2="70698" y2="72667"/>
                          <a14:foregroundMark x1="72674" y1="50889" x2="72674" y2="68000"/>
                          <a14:foregroundMark x1="61860" y1="77222" x2="71744" y2="81444"/>
                          <a14:foregroundMark x1="71744" y1="81444" x2="73605" y2="81556"/>
                          <a14:foregroundMark x1="7558" y1="61667" x2="20930" y2="73222"/>
                          <a14:foregroundMark x1="14535" y1="60111" x2="20116" y2="79444"/>
                          <a14:foregroundMark x1="18140" y1="40556" x2="18023" y2="56444"/>
                          <a14:foregroundMark x1="18488" y1="37111" x2="17791" y2="44667"/>
                          <a14:foregroundMark x1="17791" y1="44667" x2="17907" y2="44889"/>
                          <a14:foregroundMark x1="20930" y1="86111" x2="27093" y2="88000"/>
                          <a14:foregroundMark x1="21395" y1="90444" x2="30698" y2="90889"/>
                          <a14:foregroundMark x1="14767" y1="74667" x2="14419" y2="81000"/>
                          <a14:foregroundMark x1="11395" y1="78444" x2="15698" y2="86222"/>
                          <a14:foregroundMark x1="15698" y1="86222" x2="15814" y2="86333"/>
                          <a14:foregroundMark x1="40116" y1="88444" x2="46860" y2="89444"/>
                          <a14:foregroundMark x1="57326" y1="75444" x2="60698" y2="86444"/>
                          <a14:foregroundMark x1="82674" y1="77000" x2="83256" y2="84889"/>
                          <a14:foregroundMark x1="68023" y1="13444" x2="64884" y2="23222"/>
                          <a14:foregroundMark x1="64884" y1="23222" x2="65581" y2="34778"/>
                          <a14:foregroundMark x1="65581" y1="34778" x2="67093" y2="37444"/>
                          <a14:foregroundMark x1="86279" y1="13778" x2="92326" y2="21333"/>
                          <a14:foregroundMark x1="71163" y1="9000" x2="81628" y2="9778"/>
                          <a14:foregroundMark x1="54767" y1="9444" x2="59186" y2="9000"/>
                          <a14:foregroundMark x1="42442" y1="8222" x2="49302" y2="6778"/>
                        </a14:backgroundRemoval>
                      </a14:imgEffect>
                    </a14:imgLayer>
                  </a14:imgProps>
                </a:ext>
                <a:ext uri="{28A0092B-C50C-407E-A947-70E740481C1C}">
                  <a14:useLocalDpi xmlns:a14="http://schemas.microsoft.com/office/drawing/2010/main" val="0"/>
                </a:ext>
              </a:extLst>
            </a:blip>
            <a:stretch>
              <a:fillRect/>
            </a:stretch>
          </p:blipFill>
          <p:spPr>
            <a:xfrm>
              <a:off x="5069353" y="6036858"/>
              <a:ext cx="514203" cy="538119"/>
            </a:xfrm>
            <a:prstGeom prst="rect">
              <a:avLst/>
            </a:prstGeom>
          </p:spPr>
        </p:pic>
        <p:pic>
          <p:nvPicPr>
            <p:cNvPr id="37" name="Picture 5">
              <a:extLst>
                <a:ext uri="{FF2B5EF4-FFF2-40B4-BE49-F238E27FC236}">
                  <a16:creationId xmlns:a16="http://schemas.microsoft.com/office/drawing/2014/main" id="{B2FD054E-CD85-42E4-8132-FC330AE022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19179" y="6030701"/>
              <a:ext cx="514203" cy="525833"/>
            </a:xfrm>
            <a:prstGeom prst="rect">
              <a:avLst/>
            </a:prstGeom>
          </p:spPr>
        </p:pic>
        <p:pic>
          <p:nvPicPr>
            <p:cNvPr id="38" name="Picture 2" descr="Free Powerpoint Icon of Flat style - Available in SVG, PNG, EPS, AI &amp; Icon  fonts">
              <a:extLst>
                <a:ext uri="{FF2B5EF4-FFF2-40B4-BE49-F238E27FC236}">
                  <a16:creationId xmlns:a16="http://schemas.microsoft.com/office/drawing/2014/main" id="{75572C6C-3EC1-4F24-BDF6-18C31B5E5F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2689" y="6018134"/>
              <a:ext cx="538119" cy="5381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Nhóm 2">
            <a:extLst>
              <a:ext uri="{FF2B5EF4-FFF2-40B4-BE49-F238E27FC236}">
                <a16:creationId xmlns:a16="http://schemas.microsoft.com/office/drawing/2014/main" id="{985D4165-3296-4536-8110-85D45DEAD294}"/>
              </a:ext>
            </a:extLst>
          </p:cNvPr>
          <p:cNvGrpSpPr/>
          <p:nvPr/>
        </p:nvGrpSpPr>
        <p:grpSpPr>
          <a:xfrm>
            <a:off x="-8849915" y="1538500"/>
            <a:ext cx="6475040" cy="3719591"/>
            <a:chOff x="421342" y="420206"/>
            <a:chExt cx="11551202" cy="5444069"/>
          </a:xfrm>
        </p:grpSpPr>
        <p:sp>
          <p:nvSpPr>
            <p:cNvPr id="49" name="Rectangle: Rounded Corners 12">
              <a:extLst>
                <a:ext uri="{FF2B5EF4-FFF2-40B4-BE49-F238E27FC236}">
                  <a16:creationId xmlns:a16="http://schemas.microsoft.com/office/drawing/2014/main" id="{B615B7B0-66FD-4A04-B396-17D586B2F193}"/>
                </a:ext>
              </a:extLst>
            </p:cNvPr>
            <p:cNvSpPr/>
            <p:nvPr/>
          </p:nvSpPr>
          <p:spPr>
            <a:xfrm>
              <a:off x="421342" y="420206"/>
              <a:ext cx="11551202"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50" name="Picture 4">
              <a:extLst>
                <a:ext uri="{FF2B5EF4-FFF2-40B4-BE49-F238E27FC236}">
                  <a16:creationId xmlns:a16="http://schemas.microsoft.com/office/drawing/2014/main" id="{191AF29D-A648-4BF9-958D-49BEF2F39838}"/>
                </a:ext>
              </a:extLst>
            </p:cNvPr>
            <p:cNvPicPr>
              <a:picLocks noChangeAspect="1"/>
            </p:cNvPicPr>
            <p:nvPr/>
          </p:nvPicPr>
          <p:blipFill rotWithShape="1">
            <a:blip r:embed="rId12"/>
            <a:srcRect t="7629" r="3442" b="22821"/>
            <a:stretch/>
          </p:blipFill>
          <p:spPr>
            <a:xfrm>
              <a:off x="421342" y="520417"/>
              <a:ext cx="1146775" cy="4357539"/>
            </a:xfrm>
            <a:prstGeom prst="roundRect">
              <a:avLst/>
            </a:prstGeom>
          </p:spPr>
        </p:pic>
        <p:sp>
          <p:nvSpPr>
            <p:cNvPr id="2" name="Hình chữ nhật: Góc Trên Tròn 1">
              <a:extLst>
                <a:ext uri="{FF2B5EF4-FFF2-40B4-BE49-F238E27FC236}">
                  <a16:creationId xmlns:a16="http://schemas.microsoft.com/office/drawing/2014/main" id="{9AF9A4C7-0F70-4301-87C3-F713672E4D3C}"/>
                </a:ext>
              </a:extLst>
            </p:cNvPr>
            <p:cNvSpPr/>
            <p:nvPr/>
          </p:nvSpPr>
          <p:spPr>
            <a:xfrm>
              <a:off x="421342" y="422519"/>
              <a:ext cx="11551202" cy="264546"/>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mj-lt"/>
              </a:endParaRPr>
            </a:p>
          </p:txBody>
        </p:sp>
        <p:sp>
          <p:nvSpPr>
            <p:cNvPr id="28" name="Oval 24">
              <a:extLst>
                <a:ext uri="{FF2B5EF4-FFF2-40B4-BE49-F238E27FC236}">
                  <a16:creationId xmlns:a16="http://schemas.microsoft.com/office/drawing/2014/main" id="{4C15DF26-B68E-4DB3-AA64-0442FC3C8B2A}"/>
                </a:ext>
              </a:extLst>
            </p:cNvPr>
            <p:cNvSpPr/>
            <p:nvPr/>
          </p:nvSpPr>
          <p:spPr>
            <a:xfrm>
              <a:off x="522507" y="509603"/>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1" name="Oval 25">
              <a:extLst>
                <a:ext uri="{FF2B5EF4-FFF2-40B4-BE49-F238E27FC236}">
                  <a16:creationId xmlns:a16="http://schemas.microsoft.com/office/drawing/2014/main" id="{19FB0B97-C11D-483A-8AB4-4B8AF7914712}"/>
                </a:ext>
              </a:extLst>
            </p:cNvPr>
            <p:cNvSpPr/>
            <p:nvPr/>
          </p:nvSpPr>
          <p:spPr>
            <a:xfrm>
              <a:off x="723590" y="509603"/>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2" name="Oval 26">
              <a:extLst>
                <a:ext uri="{FF2B5EF4-FFF2-40B4-BE49-F238E27FC236}">
                  <a16:creationId xmlns:a16="http://schemas.microsoft.com/office/drawing/2014/main" id="{D75D2E24-FA72-43EC-BFDD-900CE6C96D0E}"/>
                </a:ext>
              </a:extLst>
            </p:cNvPr>
            <p:cNvSpPr/>
            <p:nvPr/>
          </p:nvSpPr>
          <p:spPr>
            <a:xfrm>
              <a:off x="936051" y="509603"/>
              <a:ext cx="114300"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35" name="Rectangle: Rounded Corners 30">
              <a:extLst>
                <a:ext uri="{FF2B5EF4-FFF2-40B4-BE49-F238E27FC236}">
                  <a16:creationId xmlns:a16="http://schemas.microsoft.com/office/drawing/2014/main" id="{B21F45A3-387B-42CC-8DD8-D01AF2A61DFD}"/>
                </a:ext>
              </a:extLst>
            </p:cNvPr>
            <p:cNvSpPr/>
            <p:nvPr/>
          </p:nvSpPr>
          <p:spPr>
            <a:xfrm>
              <a:off x="1105231" y="441613"/>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45" name="Rectangle: Rounded Corners 31">
              <a:extLst>
                <a:ext uri="{FF2B5EF4-FFF2-40B4-BE49-F238E27FC236}">
                  <a16:creationId xmlns:a16="http://schemas.microsoft.com/office/drawing/2014/main" id="{C7A7356B-35F1-49BF-B840-AE55399B9244}"/>
                </a:ext>
              </a:extLst>
            </p:cNvPr>
            <p:cNvSpPr/>
            <p:nvPr/>
          </p:nvSpPr>
          <p:spPr>
            <a:xfrm>
              <a:off x="1382778" y="441612"/>
              <a:ext cx="223837"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lumMod val="75000"/>
                    </a:schemeClr>
                  </a:solidFill>
                  <a:latin typeface="+mj-lt"/>
                </a:rPr>
                <a:t>&gt;</a:t>
              </a:r>
            </a:p>
          </p:txBody>
        </p:sp>
        <p:sp>
          <p:nvSpPr>
            <p:cNvPr id="46" name="Rectangle: Rounded Corners 50">
              <a:extLst>
                <a:ext uri="{FF2B5EF4-FFF2-40B4-BE49-F238E27FC236}">
                  <a16:creationId xmlns:a16="http://schemas.microsoft.com/office/drawing/2014/main" id="{D1D7DEA7-AEC6-4CA6-929B-4F202BD3538E}"/>
                </a:ext>
              </a:extLst>
            </p:cNvPr>
            <p:cNvSpPr/>
            <p:nvPr/>
          </p:nvSpPr>
          <p:spPr>
            <a:xfrm>
              <a:off x="1696838" y="438816"/>
              <a:ext cx="379943" cy="202573"/>
            </a:xfrm>
            <a:prstGeom prst="round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47" name="Picture 49">
              <a:extLst>
                <a:ext uri="{FF2B5EF4-FFF2-40B4-BE49-F238E27FC236}">
                  <a16:creationId xmlns:a16="http://schemas.microsoft.com/office/drawing/2014/main" id="{84507428-699B-46EE-9CD1-CDA2A79D11E2}"/>
                </a:ext>
              </a:extLst>
            </p:cNvPr>
            <p:cNvPicPr>
              <a:picLocks noChangeAspect="1"/>
            </p:cNvPicPr>
            <p:nvPr/>
          </p:nvPicPr>
          <p:blipFill>
            <a:blip r:embed="rId13"/>
            <a:stretch>
              <a:fillRect/>
            </a:stretch>
          </p:blipFill>
          <p:spPr>
            <a:xfrm>
              <a:off x="1818425" y="470636"/>
              <a:ext cx="155960" cy="129414"/>
            </a:xfrm>
            <a:prstGeom prst="rect">
              <a:avLst/>
            </a:prstGeom>
          </p:spPr>
        </p:pic>
        <p:sp>
          <p:nvSpPr>
            <p:cNvPr id="48" name="TextBox 51">
              <a:extLst>
                <a:ext uri="{FF2B5EF4-FFF2-40B4-BE49-F238E27FC236}">
                  <a16:creationId xmlns:a16="http://schemas.microsoft.com/office/drawing/2014/main" id="{69C3B7F7-4B27-4633-A0CD-57054DD8694A}"/>
                </a:ext>
              </a:extLst>
            </p:cNvPr>
            <p:cNvSpPr txBox="1"/>
            <p:nvPr/>
          </p:nvSpPr>
          <p:spPr>
            <a:xfrm>
              <a:off x="5736878" y="440845"/>
              <a:ext cx="1336047" cy="360374"/>
            </a:xfrm>
            <a:prstGeom prst="rect">
              <a:avLst/>
            </a:prstGeom>
            <a:noFill/>
          </p:spPr>
          <p:txBody>
            <a:bodyPr wrap="none" rtlCol="0">
              <a:spAutoFit/>
            </a:bodyPr>
            <a:lstStyle/>
            <a:p>
              <a:r>
                <a:rPr lang="en-MY" sz="1000">
                  <a:solidFill>
                    <a:schemeClr val="tx1">
                      <a:lumMod val="65000"/>
                      <a:lumOff val="35000"/>
                    </a:schemeClr>
                  </a:solidFill>
                  <a:latin typeface="+mj-lt"/>
                  <a:cs typeface="Arial" panose="020B0604020202020204" pitchFamily="34" charset="0"/>
                </a:rPr>
                <a:t>Nội dung 1</a:t>
              </a:r>
              <a:endParaRPr lang="en-MY" sz="1000" dirty="0">
                <a:solidFill>
                  <a:schemeClr val="tx1">
                    <a:lumMod val="65000"/>
                    <a:lumOff val="35000"/>
                  </a:schemeClr>
                </a:solidFill>
                <a:latin typeface="+mj-lt"/>
                <a:cs typeface="Arial" panose="020B0604020202020204" pitchFamily="34" charset="0"/>
              </a:endParaRPr>
            </a:p>
          </p:txBody>
        </p:sp>
      </p:grpSp>
      <p:sp>
        <p:nvSpPr>
          <p:cNvPr id="4" name="Hộp Văn bản 3">
            <a:extLst>
              <a:ext uri="{FF2B5EF4-FFF2-40B4-BE49-F238E27FC236}">
                <a16:creationId xmlns:a16="http://schemas.microsoft.com/office/drawing/2014/main" id="{2F52800C-0D90-4A66-9014-DD8AFAD25664}"/>
              </a:ext>
            </a:extLst>
          </p:cNvPr>
          <p:cNvSpPr txBox="1"/>
          <p:nvPr/>
        </p:nvSpPr>
        <p:spPr>
          <a:xfrm>
            <a:off x="-10905981" y="739287"/>
            <a:ext cx="2009164" cy="461665"/>
          </a:xfrm>
          <a:prstGeom prst="rect">
            <a:avLst/>
          </a:prstGeom>
          <a:noFill/>
        </p:spPr>
        <p:txBody>
          <a:bodyPr wrap="square" rtlCol="0">
            <a:spAutoFit/>
          </a:bodyPr>
          <a:lstStyle/>
          <a:p>
            <a:pPr algn="ctr"/>
            <a:r>
              <a:rPr lang="en-US" sz="2400">
                <a:latin typeface="+mj-lt"/>
                <a:cs typeface="Arial" panose="020B0604020202020204" pitchFamily="34" charset="0"/>
              </a:rPr>
              <a:t>Nội dung 1</a:t>
            </a:r>
            <a:endParaRPr lang="vi-VN" sz="2400">
              <a:latin typeface="+mj-lt"/>
              <a:cs typeface="Arial" panose="020B0604020202020204" pitchFamily="34" charset="0"/>
            </a:endParaRPr>
          </a:p>
        </p:txBody>
      </p:sp>
      <p:sp>
        <p:nvSpPr>
          <p:cNvPr id="40" name="Hộp Văn bản 39">
            <a:extLst>
              <a:ext uri="{FF2B5EF4-FFF2-40B4-BE49-F238E27FC236}">
                <a16:creationId xmlns:a16="http://schemas.microsoft.com/office/drawing/2014/main" id="{61028AB4-FC45-4AA6-A1D5-B90E28988CEA}"/>
              </a:ext>
            </a:extLst>
          </p:cNvPr>
          <p:cNvSpPr txBox="1"/>
          <p:nvPr/>
        </p:nvSpPr>
        <p:spPr>
          <a:xfrm>
            <a:off x="-10759542" y="1138390"/>
            <a:ext cx="2751062" cy="400110"/>
          </a:xfrm>
          <a:prstGeom prst="rect">
            <a:avLst/>
          </a:prstGeom>
          <a:noFill/>
        </p:spPr>
        <p:txBody>
          <a:bodyPr wrap="square" rtlCol="0">
            <a:spAutoFit/>
          </a:bodyPr>
          <a:lstStyle/>
          <a:p>
            <a:pPr algn="ctr"/>
            <a:r>
              <a:rPr lang="en-US" sz="2000">
                <a:latin typeface="+mj-lt"/>
                <a:cs typeface="Arial" panose="020B0604020202020204" pitchFamily="34" charset="0"/>
              </a:rPr>
              <a:t>Thuyết trình ở đây nhé</a:t>
            </a:r>
            <a:endParaRPr lang="vi-VN" sz="2000">
              <a:latin typeface="+mj-lt"/>
              <a:cs typeface="Arial" panose="020B0604020202020204" pitchFamily="34" charset="0"/>
            </a:endParaRPr>
          </a:p>
        </p:txBody>
      </p:sp>
      <p:grpSp>
        <p:nvGrpSpPr>
          <p:cNvPr id="41" name="Group 56">
            <a:extLst>
              <a:ext uri="{FF2B5EF4-FFF2-40B4-BE49-F238E27FC236}">
                <a16:creationId xmlns:a16="http://schemas.microsoft.com/office/drawing/2014/main" id="{2E19B671-5BDA-452F-90F1-A9739E6EAFE9}"/>
              </a:ext>
            </a:extLst>
          </p:cNvPr>
          <p:cNvGrpSpPr/>
          <p:nvPr/>
        </p:nvGrpSpPr>
        <p:grpSpPr>
          <a:xfrm>
            <a:off x="312746" y="248920"/>
            <a:ext cx="11907520" cy="6360160"/>
            <a:chOff x="121920" y="213360"/>
            <a:chExt cx="11907520" cy="6360160"/>
          </a:xfrm>
        </p:grpSpPr>
        <p:grpSp>
          <p:nvGrpSpPr>
            <p:cNvPr id="42" name="Group 4">
              <a:extLst>
                <a:ext uri="{FF2B5EF4-FFF2-40B4-BE49-F238E27FC236}">
                  <a16:creationId xmlns:a16="http://schemas.microsoft.com/office/drawing/2014/main" id="{1A8EE57E-A4A0-4C7C-BA25-CF10F7B8CF62}"/>
                </a:ext>
              </a:extLst>
            </p:cNvPr>
            <p:cNvGrpSpPr/>
            <p:nvPr/>
          </p:nvGrpSpPr>
          <p:grpSpPr>
            <a:xfrm>
              <a:off x="121920" y="213360"/>
              <a:ext cx="11907520" cy="6360160"/>
              <a:chOff x="3484828" y="706900"/>
              <a:chExt cx="8419306" cy="5444134"/>
            </a:xfrm>
          </p:grpSpPr>
          <p:grpSp>
            <p:nvGrpSpPr>
              <p:cNvPr id="61" name="Group 7">
                <a:extLst>
                  <a:ext uri="{FF2B5EF4-FFF2-40B4-BE49-F238E27FC236}">
                    <a16:creationId xmlns:a16="http://schemas.microsoft.com/office/drawing/2014/main" id="{FA938655-9ED0-416C-8A80-E5A883C65ABC}"/>
                  </a:ext>
                </a:extLst>
              </p:cNvPr>
              <p:cNvGrpSpPr/>
              <p:nvPr/>
            </p:nvGrpSpPr>
            <p:grpSpPr>
              <a:xfrm>
                <a:off x="3484829" y="706965"/>
                <a:ext cx="8419305" cy="5444069"/>
                <a:chOff x="3484829" y="706965"/>
                <a:chExt cx="8419305" cy="5444069"/>
              </a:xfrm>
            </p:grpSpPr>
            <p:sp>
              <p:nvSpPr>
                <p:cNvPr id="72" name="Rectangle: Rounded Corners 18">
                  <a:extLst>
                    <a:ext uri="{FF2B5EF4-FFF2-40B4-BE49-F238E27FC236}">
                      <a16:creationId xmlns:a16="http://schemas.microsoft.com/office/drawing/2014/main" id="{42C67466-6D53-4ADD-9264-EB2E15029788}"/>
                    </a:ext>
                  </a:extLst>
                </p:cNvPr>
                <p:cNvSpPr/>
                <p:nvPr/>
              </p:nvSpPr>
              <p:spPr>
                <a:xfrm>
                  <a:off x="3488267"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73" name="Picture 19">
                  <a:extLst>
                    <a:ext uri="{FF2B5EF4-FFF2-40B4-BE49-F238E27FC236}">
                      <a16:creationId xmlns:a16="http://schemas.microsoft.com/office/drawing/2014/main" id="{EF547289-005C-4992-8875-FC70F121FF41}"/>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62" name="Group 8">
                <a:extLst>
                  <a:ext uri="{FF2B5EF4-FFF2-40B4-BE49-F238E27FC236}">
                    <a16:creationId xmlns:a16="http://schemas.microsoft.com/office/drawing/2014/main" id="{8749893A-FBF9-41C1-A69A-DF7E04F6959A}"/>
                  </a:ext>
                </a:extLst>
              </p:cNvPr>
              <p:cNvGrpSpPr/>
              <p:nvPr/>
            </p:nvGrpSpPr>
            <p:grpSpPr>
              <a:xfrm>
                <a:off x="3484828" y="706900"/>
                <a:ext cx="8419306" cy="287153"/>
                <a:chOff x="3484828" y="706900"/>
                <a:chExt cx="8419306" cy="287153"/>
              </a:xfrm>
            </p:grpSpPr>
            <p:pic>
              <p:nvPicPr>
                <p:cNvPr id="63" name="Picture 9">
                  <a:extLst>
                    <a:ext uri="{FF2B5EF4-FFF2-40B4-BE49-F238E27FC236}">
                      <a16:creationId xmlns:a16="http://schemas.microsoft.com/office/drawing/2014/main" id="{9B76DE70-8D3D-41A5-BB7F-711B0728C5F7}"/>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64" name="Oval 10">
                  <a:extLst>
                    <a:ext uri="{FF2B5EF4-FFF2-40B4-BE49-F238E27FC236}">
                      <a16:creationId xmlns:a16="http://schemas.microsoft.com/office/drawing/2014/main" id="{89DC3024-15D8-4BC4-AC11-D3D1AD32D997}"/>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65" name="Oval 11">
                  <a:extLst>
                    <a:ext uri="{FF2B5EF4-FFF2-40B4-BE49-F238E27FC236}">
                      <a16:creationId xmlns:a16="http://schemas.microsoft.com/office/drawing/2014/main" id="{E57D508F-5717-4189-A19F-732AE4A33B11}"/>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66" name="Oval 12">
                  <a:extLst>
                    <a:ext uri="{FF2B5EF4-FFF2-40B4-BE49-F238E27FC236}">
                      <a16:creationId xmlns:a16="http://schemas.microsoft.com/office/drawing/2014/main" id="{C56B2870-BC64-4D17-807A-B06A4A468551}"/>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67" name="Rectangle: Rounded Corners 13">
                  <a:extLst>
                    <a:ext uri="{FF2B5EF4-FFF2-40B4-BE49-F238E27FC236}">
                      <a16:creationId xmlns:a16="http://schemas.microsoft.com/office/drawing/2014/main" id="{2F36A807-28E0-47B0-A750-A55B91D5E3B2}"/>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68" name="Rectangle: Rounded Corners 14">
                  <a:extLst>
                    <a:ext uri="{FF2B5EF4-FFF2-40B4-BE49-F238E27FC236}">
                      <a16:creationId xmlns:a16="http://schemas.microsoft.com/office/drawing/2014/main" id="{3B548E5E-AA70-4984-B527-872F409CC63E}"/>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69" name="Rectangle: Rounded Corners 15">
                  <a:extLst>
                    <a:ext uri="{FF2B5EF4-FFF2-40B4-BE49-F238E27FC236}">
                      <a16:creationId xmlns:a16="http://schemas.microsoft.com/office/drawing/2014/main" id="{C5568600-BCDB-4EBD-9BBD-D80B8B569352}"/>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70" name="Picture 16">
                  <a:extLst>
                    <a:ext uri="{FF2B5EF4-FFF2-40B4-BE49-F238E27FC236}">
                      <a16:creationId xmlns:a16="http://schemas.microsoft.com/office/drawing/2014/main" id="{E823AEF7-D415-41A9-BE09-5A81C43B9247}"/>
                    </a:ext>
                  </a:extLst>
                </p:cNvPr>
                <p:cNvPicPr>
                  <a:picLocks noChangeAspect="1"/>
                </p:cNvPicPr>
                <p:nvPr/>
              </p:nvPicPr>
              <p:blipFill>
                <a:blip r:embed="rId13"/>
                <a:stretch>
                  <a:fillRect/>
                </a:stretch>
              </p:blipFill>
              <p:spPr>
                <a:xfrm>
                  <a:off x="4776132" y="786007"/>
                  <a:ext cx="155960" cy="129414"/>
                </a:xfrm>
                <a:prstGeom prst="rect">
                  <a:avLst/>
                </a:prstGeom>
              </p:spPr>
            </p:pic>
            <p:sp>
              <p:nvSpPr>
                <p:cNvPr id="71" name="TextBox 17">
                  <a:extLst>
                    <a:ext uri="{FF2B5EF4-FFF2-40B4-BE49-F238E27FC236}">
                      <a16:creationId xmlns:a16="http://schemas.microsoft.com/office/drawing/2014/main" id="{9C8D930F-4ECF-4208-92F3-5549579E171C}"/>
                    </a:ext>
                  </a:extLst>
                </p:cNvPr>
                <p:cNvSpPr txBox="1"/>
                <p:nvPr/>
              </p:nvSpPr>
              <p:spPr>
                <a:xfrm>
                  <a:off x="7296738" y="730604"/>
                  <a:ext cx="690477" cy="263449"/>
                </a:xfrm>
                <a:prstGeom prst="rect">
                  <a:avLst/>
                </a:prstGeom>
                <a:noFill/>
              </p:spPr>
              <p:txBody>
                <a:bodyPr wrap="none" rtlCol="0">
                  <a:spAutoFit/>
                </a:bodyPr>
                <a:lstStyle/>
                <a:p>
                  <a:r>
                    <a:rPr lang="en-MY" sz="1400" dirty="0" err="1">
                      <a:solidFill>
                        <a:schemeClr val="tx1">
                          <a:lumMod val="65000"/>
                          <a:lumOff val="35000"/>
                        </a:schemeClr>
                      </a:solidFill>
                      <a:latin typeface="+mj-lt"/>
                    </a:rPr>
                    <a:t>Nội</a:t>
                  </a:r>
                  <a:r>
                    <a:rPr lang="en-MY" sz="1400" dirty="0">
                      <a:solidFill>
                        <a:schemeClr val="tx1">
                          <a:lumMod val="65000"/>
                          <a:lumOff val="35000"/>
                        </a:schemeClr>
                      </a:solidFill>
                      <a:latin typeface="+mj-lt"/>
                    </a:rPr>
                    <a:t> dung 1</a:t>
                  </a:r>
                </a:p>
              </p:txBody>
            </p:sp>
          </p:grpSp>
        </p:grpSp>
        <p:sp>
          <p:nvSpPr>
            <p:cNvPr id="43" name="TextBox 5">
              <a:extLst>
                <a:ext uri="{FF2B5EF4-FFF2-40B4-BE49-F238E27FC236}">
                  <a16:creationId xmlns:a16="http://schemas.microsoft.com/office/drawing/2014/main" id="{484094DD-FF76-4053-B61A-603F62C0B6DC}"/>
                </a:ext>
              </a:extLst>
            </p:cNvPr>
            <p:cNvSpPr txBox="1"/>
            <p:nvPr/>
          </p:nvSpPr>
          <p:spPr>
            <a:xfrm>
              <a:off x="1490372" y="524652"/>
              <a:ext cx="2513830" cy="707886"/>
            </a:xfrm>
            <a:prstGeom prst="rect">
              <a:avLst/>
            </a:prstGeom>
            <a:noFill/>
          </p:spPr>
          <p:txBody>
            <a:bodyPr wrap="none" rtlCol="0">
              <a:spAutoFit/>
            </a:bodyPr>
            <a:lstStyle/>
            <a:p>
              <a:r>
                <a:rPr lang="en-MY" sz="4000" b="1" dirty="0" err="1">
                  <a:latin typeface="+mj-lt"/>
                  <a:cs typeface="Arial" panose="020B0604020202020204" pitchFamily="34" charset="0"/>
                </a:rPr>
                <a:t>Nội</a:t>
              </a:r>
              <a:r>
                <a:rPr lang="en-MY" sz="4000" b="1" dirty="0">
                  <a:latin typeface="+mj-lt"/>
                  <a:cs typeface="Arial" panose="020B0604020202020204" pitchFamily="34" charset="0"/>
                </a:rPr>
                <a:t> dung 1:</a:t>
              </a:r>
            </a:p>
          </p:txBody>
        </p:sp>
        <p:sp>
          <p:nvSpPr>
            <p:cNvPr id="44" name="Rectangle: Rounded Corners 27">
              <a:extLst>
                <a:ext uri="{FF2B5EF4-FFF2-40B4-BE49-F238E27FC236}">
                  <a16:creationId xmlns:a16="http://schemas.microsoft.com/office/drawing/2014/main" id="{92A38C43-CA48-496D-B935-04CE2E22DFEB}"/>
                </a:ext>
              </a:extLst>
            </p:cNvPr>
            <p:cNvSpPr/>
            <p:nvPr/>
          </p:nvSpPr>
          <p:spPr>
            <a:xfrm>
              <a:off x="1614403" y="1269916"/>
              <a:ext cx="10253133" cy="5096933"/>
            </a:xfrm>
            <a:prstGeom prst="roundRect">
              <a:avLst>
                <a:gd name="adj" fmla="val 2041"/>
              </a:avLst>
            </a:prstGeom>
            <a:solidFill>
              <a:srgbClr val="FFFFFF">
                <a:alpha val="85882"/>
              </a:srgbClr>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56" name="Rectangle: Rounded Corners 49">
              <a:extLst>
                <a:ext uri="{FF2B5EF4-FFF2-40B4-BE49-F238E27FC236}">
                  <a16:creationId xmlns:a16="http://schemas.microsoft.com/office/drawing/2014/main" id="{733A4346-1E50-4662-8BC2-900F329B1D5A}"/>
                </a:ext>
              </a:extLst>
            </p:cNvPr>
            <p:cNvSpPr/>
            <p:nvPr/>
          </p:nvSpPr>
          <p:spPr>
            <a:xfrm>
              <a:off x="1743719" y="1386962"/>
              <a:ext cx="425084"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file</a:t>
              </a:r>
            </a:p>
          </p:txBody>
        </p:sp>
        <p:sp>
          <p:nvSpPr>
            <p:cNvPr id="57" name="Rectangle: Rounded Corners 51">
              <a:extLst>
                <a:ext uri="{FF2B5EF4-FFF2-40B4-BE49-F238E27FC236}">
                  <a16:creationId xmlns:a16="http://schemas.microsoft.com/office/drawing/2014/main" id="{F42D6FDD-8EA6-4BB7-BDB6-266F2CD2F4F7}"/>
                </a:ext>
              </a:extLst>
            </p:cNvPr>
            <p:cNvSpPr/>
            <p:nvPr/>
          </p:nvSpPr>
          <p:spPr>
            <a:xfrm>
              <a:off x="2239387" y="1390229"/>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58" name="Rectangle: Rounded Corners 52">
              <a:extLst>
                <a:ext uri="{FF2B5EF4-FFF2-40B4-BE49-F238E27FC236}">
                  <a16:creationId xmlns:a16="http://schemas.microsoft.com/office/drawing/2014/main" id="{E777C4DB-25DC-45FE-BDAF-9BAA965B705D}"/>
                </a:ext>
              </a:extLst>
            </p:cNvPr>
            <p:cNvSpPr/>
            <p:nvPr/>
          </p:nvSpPr>
          <p:spPr>
            <a:xfrm>
              <a:off x="2631924" y="1390228"/>
              <a:ext cx="316575"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59" name="Rectangle: Rounded Corners 53">
              <a:extLst>
                <a:ext uri="{FF2B5EF4-FFF2-40B4-BE49-F238E27FC236}">
                  <a16:creationId xmlns:a16="http://schemas.microsoft.com/office/drawing/2014/main" id="{49E3B652-97CD-446C-9429-7DA0B0AAD650}"/>
                </a:ext>
              </a:extLst>
            </p:cNvPr>
            <p:cNvSpPr/>
            <p:nvPr/>
          </p:nvSpPr>
          <p:spPr>
            <a:xfrm>
              <a:off x="3076104" y="1386962"/>
              <a:ext cx="537358" cy="236658"/>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60" name="Picture 54">
              <a:extLst>
                <a:ext uri="{FF2B5EF4-FFF2-40B4-BE49-F238E27FC236}">
                  <a16:creationId xmlns:a16="http://schemas.microsoft.com/office/drawing/2014/main" id="{A0D00F0F-4AFE-48F5-BE03-D19915B3FCE8}"/>
                </a:ext>
              </a:extLst>
            </p:cNvPr>
            <p:cNvPicPr>
              <a:picLocks noChangeAspect="1"/>
            </p:cNvPicPr>
            <p:nvPr/>
          </p:nvPicPr>
          <p:blipFill>
            <a:blip r:embed="rId13"/>
            <a:stretch>
              <a:fillRect/>
            </a:stretch>
          </p:blipFill>
          <p:spPr>
            <a:xfrm>
              <a:off x="3234495" y="1429696"/>
              <a:ext cx="220576" cy="151189"/>
            </a:xfrm>
            <a:prstGeom prst="rect">
              <a:avLst/>
            </a:prstGeom>
          </p:spPr>
        </p:pic>
      </p:grpSp>
      <p:sp>
        <p:nvSpPr>
          <p:cNvPr id="74" name="Hộp Văn bản 73">
            <a:extLst>
              <a:ext uri="{FF2B5EF4-FFF2-40B4-BE49-F238E27FC236}">
                <a16:creationId xmlns:a16="http://schemas.microsoft.com/office/drawing/2014/main" id="{D8897753-3E39-4982-9B04-63291D800BA5}"/>
              </a:ext>
            </a:extLst>
          </p:cNvPr>
          <p:cNvSpPr txBox="1"/>
          <p:nvPr/>
        </p:nvSpPr>
        <p:spPr>
          <a:xfrm>
            <a:off x="1728978" y="1702723"/>
            <a:ext cx="10173699" cy="4862870"/>
          </a:xfrm>
          <a:prstGeom prst="rect">
            <a:avLst/>
          </a:prstGeom>
          <a:noFill/>
        </p:spPr>
        <p:txBody>
          <a:bodyPr wrap="square" rtlCol="0">
            <a:spAutoFit/>
          </a:bodyPr>
          <a:lstStyle/>
          <a:p>
            <a:r>
              <a:rPr lang="en-US" sz="2000" b="1" u="sng" dirty="0" err="1">
                <a:latin typeface="+mj-lt"/>
                <a:cs typeface="Times New Roman" panose="02020603050405020304" pitchFamily="18" charset="0"/>
              </a:rPr>
              <a:t>Cách</a:t>
            </a:r>
            <a:r>
              <a:rPr lang="en-US" sz="2000" b="1" u="sng" dirty="0">
                <a:latin typeface="+mj-lt"/>
                <a:cs typeface="Times New Roman" panose="02020603050405020304" pitchFamily="18" charset="0"/>
              </a:rPr>
              <a:t> </a:t>
            </a:r>
            <a:r>
              <a:rPr lang="en-US" sz="2000" b="1" u="sng" dirty="0" err="1">
                <a:latin typeface="+mj-lt"/>
                <a:cs typeface="Times New Roman" panose="02020603050405020304" pitchFamily="18" charset="0"/>
              </a:rPr>
              <a:t>đê</a:t>
            </a:r>
            <a:r>
              <a:rPr lang="en-US" sz="2000" b="1" u="sng" dirty="0">
                <a:latin typeface="+mj-lt"/>
                <a:cs typeface="Times New Roman" panose="02020603050405020304" pitchFamily="18" charset="0"/>
              </a:rPr>
              <a:t>̉ </a:t>
            </a:r>
            <a:r>
              <a:rPr lang="en-US" sz="2000" b="1" u="sng" dirty="0" err="1">
                <a:latin typeface="+mj-lt"/>
                <a:cs typeface="Times New Roman" panose="02020603050405020304" pitchFamily="18" charset="0"/>
              </a:rPr>
              <a:t>nhóm</a:t>
            </a:r>
            <a:r>
              <a:rPr lang="en-US" sz="2000" b="1" u="sng" dirty="0">
                <a:latin typeface="+mj-lt"/>
                <a:cs typeface="Times New Roman" panose="02020603050405020304" pitchFamily="18" charset="0"/>
              </a:rPr>
              <a:t> 1 </a:t>
            </a:r>
            <a:r>
              <a:rPr lang="en-US" sz="2000" b="1" u="sng" dirty="0" err="1">
                <a:latin typeface="+mj-lt"/>
                <a:cs typeface="Times New Roman" panose="02020603050405020304" pitchFamily="18" charset="0"/>
              </a:rPr>
              <a:t>vượt</a:t>
            </a:r>
            <a:r>
              <a:rPr lang="en-US" sz="2000" b="1" u="sng" dirty="0">
                <a:latin typeface="+mj-lt"/>
                <a:cs typeface="Times New Roman" panose="02020603050405020304" pitchFamily="18" charset="0"/>
              </a:rPr>
              <a:t> qua là:</a:t>
            </a:r>
            <a:endParaRPr lang="en-US" sz="2000" dirty="0">
              <a:latin typeface="+mj-lt"/>
              <a:cs typeface="Times New Roman" panose="02020603050405020304" pitchFamily="18" charset="0"/>
            </a:endParaRPr>
          </a:p>
          <a:p>
            <a:r>
              <a:rPr lang="vi-VN" b="1" dirty="0">
                <a:latin typeface="+mj-lt"/>
                <a:cs typeface="Times New Roman" panose="02020603050405020304" pitchFamily="18" charset="0"/>
              </a:rPr>
              <a:t>Mâu thuẫn chức năng:</a:t>
            </a:r>
            <a:r>
              <a:rPr lang="en-US" b="1" dirty="0">
                <a:latin typeface="+mj-lt"/>
                <a:cs typeface="Times New Roman" panose="02020603050405020304" pitchFamily="18" charset="0"/>
              </a:rPr>
              <a:t> </a:t>
            </a:r>
            <a:r>
              <a:rPr lang="vi-VN" dirty="0">
                <a:latin typeface="+mj-lt"/>
                <a:cs typeface="Times New Roman" panose="02020603050405020304" pitchFamily="18" charset="0"/>
              </a:rPr>
              <a:t>người đứng đầu nhóm cần khuyến khích mọi người tham gia thao luận một cách dân chủ cho mọi vấn đề. </a:t>
            </a:r>
          </a:p>
          <a:p>
            <a:r>
              <a:rPr lang="vi-VN" dirty="0">
                <a:latin typeface="+mj-lt"/>
                <a:cs typeface="Times New Roman" panose="02020603050405020304" pitchFamily="18" charset="0"/>
              </a:rPr>
              <a:t>Những vấn đề sau khi thảo luận cần được thống nhất trong nhóm theo đa số, có những vấn đề còn có quan điểm trái ngược của một số ít người thì cần cho phép bảo lưu khi có điều kiện đưa ra xem xét lại.</a:t>
            </a:r>
            <a:endParaRPr lang="en-US" dirty="0">
              <a:latin typeface="+mj-lt"/>
              <a:cs typeface="Times New Roman" panose="02020603050405020304" pitchFamily="18" charset="0"/>
            </a:endParaRPr>
          </a:p>
          <a:p>
            <a:r>
              <a:rPr lang="vi-VN" b="1" dirty="0">
                <a:latin typeface="+mj-lt"/>
                <a:cs typeface="Times New Roman" panose="02020603050405020304" pitchFamily="18" charset="0"/>
              </a:rPr>
              <a:t>Mâu thuẫn vì lợi ích</a:t>
            </a:r>
            <a:r>
              <a:rPr lang="en-US" b="1" dirty="0">
                <a:latin typeface="+mj-lt"/>
                <a:cs typeface="Times New Roman" panose="02020603050405020304" pitchFamily="18" charset="0"/>
              </a:rPr>
              <a:t>: </a:t>
            </a:r>
            <a:r>
              <a:rPr lang="vi-VN" dirty="0">
                <a:latin typeface="+mj-lt"/>
                <a:cs typeface="Times New Roman" panose="02020603050405020304" pitchFamily="18" charset="0"/>
              </a:rPr>
              <a:t>tốt nhất đó là mọi thông tin trong nhóm cần được công khai minh bạch, mọi vấn đề xử lí mâu thuẫn người quản lí phải thực sự công tâm, khách quan và dựa trên các quy chế của nhóm để giải quyết, tránh tình trạng thiên vị, nể nang.</a:t>
            </a:r>
            <a:endParaRPr lang="en-US" dirty="0">
              <a:latin typeface="+mj-lt"/>
              <a:cs typeface="Times New Roman" panose="02020603050405020304" pitchFamily="18" charset="0"/>
            </a:endParaRPr>
          </a:p>
          <a:p>
            <a:r>
              <a:rPr lang="en-US" b="1" dirty="0" err="1">
                <a:latin typeface="+mj-lt"/>
                <a:cs typeface="Times New Roman" panose="02020603050405020304" pitchFamily="18" charset="0"/>
              </a:rPr>
              <a:t>Mâu</a:t>
            </a:r>
            <a:r>
              <a:rPr lang="en-US" b="1" dirty="0">
                <a:latin typeface="+mj-lt"/>
                <a:cs typeface="Times New Roman" panose="02020603050405020304" pitchFamily="18" charset="0"/>
              </a:rPr>
              <a:t> </a:t>
            </a:r>
            <a:r>
              <a:rPr lang="en-US" b="1" dirty="0" err="1">
                <a:latin typeface="+mj-lt"/>
                <a:cs typeface="Times New Roman" panose="02020603050405020304" pitchFamily="18" charset="0"/>
              </a:rPr>
              <a:t>thuẫn</a:t>
            </a:r>
            <a:r>
              <a:rPr lang="en-US" b="1" dirty="0">
                <a:latin typeface="+mj-lt"/>
                <a:cs typeface="Times New Roman" panose="02020603050405020304" pitchFamily="18" charset="0"/>
              </a:rPr>
              <a:t> </a:t>
            </a:r>
            <a:r>
              <a:rPr lang="en-US" b="1" dirty="0" err="1">
                <a:latin typeface="+mj-lt"/>
                <a:cs typeface="Times New Roman" panose="02020603050405020304" pitchFamily="18" charset="0"/>
              </a:rPr>
              <a:t>trong</a:t>
            </a:r>
            <a:r>
              <a:rPr lang="en-US" b="1" dirty="0">
                <a:latin typeface="+mj-lt"/>
                <a:cs typeface="Times New Roman" panose="02020603050405020304" pitchFamily="18" charset="0"/>
              </a:rPr>
              <a:t> </a:t>
            </a:r>
            <a:r>
              <a:rPr lang="en-US" b="1" dirty="0" err="1">
                <a:latin typeface="+mj-lt"/>
                <a:cs typeface="Times New Roman" panose="02020603050405020304" pitchFamily="18" charset="0"/>
              </a:rPr>
              <a:t>vai</a:t>
            </a:r>
            <a:r>
              <a:rPr lang="en-US" b="1" dirty="0">
                <a:latin typeface="+mj-lt"/>
                <a:cs typeface="Times New Roman" panose="02020603050405020304" pitchFamily="18" charset="0"/>
              </a:rPr>
              <a:t> </a:t>
            </a:r>
            <a:r>
              <a:rPr lang="en-US" b="1" dirty="0" err="1">
                <a:latin typeface="+mj-lt"/>
                <a:cs typeface="Times New Roman" panose="02020603050405020304" pitchFamily="18" charset="0"/>
              </a:rPr>
              <a:t>tro</a:t>
            </a:r>
            <a:r>
              <a:rPr lang="en-US" b="1" dirty="0">
                <a:latin typeface="+mj-lt"/>
                <a:cs typeface="Times New Roman" panose="02020603050405020304" pitchFamily="18" charset="0"/>
              </a:rPr>
              <a:t>̀: </a:t>
            </a:r>
            <a:r>
              <a:rPr lang="vi-VN" dirty="0">
                <a:latin typeface="+mj-lt"/>
                <a:cs typeface="Times New Roman" panose="02020603050405020304" pitchFamily="18" charset="0"/>
              </a:rPr>
              <a:t>Để giảm căng thẳng do sự xung đột hay sự không tương thích trong vai trò gây ra, </a:t>
            </a:r>
            <a:r>
              <a:rPr lang="en-US" dirty="0" err="1">
                <a:latin typeface="+mj-lt"/>
                <a:cs typeface="Times New Roman" panose="02020603050405020304" pitchFamily="18" charset="0"/>
              </a:rPr>
              <a:t>nhóm</a:t>
            </a:r>
            <a:r>
              <a:rPr lang="en-US" dirty="0">
                <a:latin typeface="+mj-lt"/>
                <a:cs typeface="Times New Roman" panose="02020603050405020304" pitchFamily="18" charset="0"/>
              </a:rPr>
              <a:t> </a:t>
            </a:r>
            <a:r>
              <a:rPr lang="en-US" dirty="0" err="1">
                <a:latin typeface="+mj-lt"/>
                <a:cs typeface="Times New Roman" panose="02020603050405020304" pitchFamily="18" charset="0"/>
              </a:rPr>
              <a:t>luôn</a:t>
            </a:r>
            <a:r>
              <a:rPr lang="en-US" dirty="0">
                <a:latin typeface="+mj-lt"/>
                <a:cs typeface="Times New Roman" panose="02020603050405020304" pitchFamily="18" charset="0"/>
              </a:rPr>
              <a:t> </a:t>
            </a:r>
            <a:r>
              <a:rPr lang="en-US" dirty="0" err="1">
                <a:latin typeface="+mj-lt"/>
                <a:cs typeface="Times New Roman" panose="02020603050405020304" pitchFamily="18" charset="0"/>
              </a:rPr>
              <a:t>khuyến</a:t>
            </a:r>
            <a:r>
              <a:rPr lang="en-US" dirty="0">
                <a:latin typeface="+mj-lt"/>
                <a:cs typeface="Times New Roman" panose="02020603050405020304" pitchFamily="18" charset="0"/>
              </a:rPr>
              <a:t> </a:t>
            </a:r>
            <a:r>
              <a:rPr lang="en-US" dirty="0" err="1">
                <a:latin typeface="+mj-lt"/>
                <a:cs typeface="Times New Roman" panose="02020603050405020304" pitchFamily="18" charset="0"/>
              </a:rPr>
              <a:t>kích</a:t>
            </a:r>
            <a:r>
              <a:rPr lang="en-US" dirty="0">
                <a:latin typeface="+mj-lt"/>
                <a:cs typeface="Times New Roman" panose="02020603050405020304" pitchFamily="18" charset="0"/>
              </a:rPr>
              <a:t> </a:t>
            </a:r>
            <a:r>
              <a:rPr lang="en-US" dirty="0" err="1">
                <a:latin typeface="+mj-lt"/>
                <a:cs typeface="Times New Roman" panose="02020603050405020304" pitchFamily="18" charset="0"/>
              </a:rPr>
              <a:t>nhau</a:t>
            </a:r>
            <a:r>
              <a:rPr lang="en-US" dirty="0">
                <a:latin typeface="+mj-lt"/>
                <a:cs typeface="Times New Roman" panose="02020603050405020304" pitchFamily="18" charset="0"/>
              </a:rPr>
              <a:t>:</a:t>
            </a:r>
          </a:p>
          <a:p>
            <a:r>
              <a:rPr lang="vi-VN" dirty="0">
                <a:latin typeface="+mj-lt"/>
                <a:cs typeface="Times New Roman" panose="02020603050405020304" pitchFamily="18" charset="0"/>
              </a:rPr>
              <a:t>+ Luôn tuân theo những qui tắc bạn đặt ra và đừng cho phép mình rơi vào tình trạng thỏa hiệp.</a:t>
            </a:r>
          </a:p>
          <a:p>
            <a:r>
              <a:rPr lang="vi-VN" dirty="0">
                <a:latin typeface="+mj-lt"/>
                <a:cs typeface="Times New Roman" panose="02020603050405020304" pitchFamily="18" charset="0"/>
              </a:rPr>
              <a:t>+ Phân định rạch ròi thời gian của bạn, ví dụ: sáng là thời gian dành cho công việc, buổi tối và cuối tuần là giải trí.</a:t>
            </a:r>
          </a:p>
          <a:p>
            <a:r>
              <a:rPr lang="vi-VN" dirty="0">
                <a:latin typeface="+mj-lt"/>
                <a:cs typeface="Times New Roman" panose="02020603050405020304" pitchFamily="18" charset="0"/>
              </a:rPr>
              <a:t>+ Luôn là chính mình - những người khác dần sẽ hiểu, và họ có thể mong đợi ở bạn điều gì qua chính cách thể hiện của bạn.</a:t>
            </a:r>
          </a:p>
          <a:p>
            <a:endParaRPr lang="vi-VN" dirty="0">
              <a:latin typeface="+mj-lt"/>
              <a:cs typeface="Times New Roman" panose="02020603050405020304" pitchFamily="18" charset="0"/>
            </a:endParaRPr>
          </a:p>
          <a:p>
            <a:pPr algn="ctr"/>
            <a:endParaRPr lang="vi-VN" sz="2000" dirty="0">
              <a:latin typeface="+mj-lt"/>
              <a:cs typeface="Times New Roman" panose="02020603050405020304" pitchFamily="18" charset="0"/>
            </a:endParaRPr>
          </a:p>
        </p:txBody>
      </p:sp>
      <p:grpSp>
        <p:nvGrpSpPr>
          <p:cNvPr id="75" name="Group 3">
            <a:extLst>
              <a:ext uri="{FF2B5EF4-FFF2-40B4-BE49-F238E27FC236}">
                <a16:creationId xmlns:a16="http://schemas.microsoft.com/office/drawing/2014/main" id="{35E7D47E-0517-415A-888A-6E09162AEB1E}"/>
              </a:ext>
            </a:extLst>
          </p:cNvPr>
          <p:cNvGrpSpPr/>
          <p:nvPr/>
        </p:nvGrpSpPr>
        <p:grpSpPr>
          <a:xfrm>
            <a:off x="13869062" y="1982493"/>
            <a:ext cx="10601043" cy="3655740"/>
            <a:chOff x="3484828" y="706900"/>
            <a:chExt cx="8419306" cy="5444134"/>
          </a:xfrm>
        </p:grpSpPr>
        <p:grpSp>
          <p:nvGrpSpPr>
            <p:cNvPr id="76" name="Group 4">
              <a:extLst>
                <a:ext uri="{FF2B5EF4-FFF2-40B4-BE49-F238E27FC236}">
                  <a16:creationId xmlns:a16="http://schemas.microsoft.com/office/drawing/2014/main" id="{154B45BD-C788-4A49-A021-3F4B0D45F727}"/>
                </a:ext>
              </a:extLst>
            </p:cNvPr>
            <p:cNvGrpSpPr/>
            <p:nvPr/>
          </p:nvGrpSpPr>
          <p:grpSpPr>
            <a:xfrm>
              <a:off x="3484828" y="706900"/>
              <a:ext cx="8419306" cy="5444134"/>
              <a:chOff x="3484828" y="706900"/>
              <a:chExt cx="8419306" cy="5444134"/>
            </a:xfrm>
          </p:grpSpPr>
          <p:grpSp>
            <p:nvGrpSpPr>
              <p:cNvPr id="78" name="Group 7">
                <a:extLst>
                  <a:ext uri="{FF2B5EF4-FFF2-40B4-BE49-F238E27FC236}">
                    <a16:creationId xmlns:a16="http://schemas.microsoft.com/office/drawing/2014/main" id="{9A5A3F15-DFC4-4EAA-9521-A4C176F6725F}"/>
                  </a:ext>
                </a:extLst>
              </p:cNvPr>
              <p:cNvGrpSpPr/>
              <p:nvPr/>
            </p:nvGrpSpPr>
            <p:grpSpPr>
              <a:xfrm>
                <a:off x="3484829" y="706965"/>
                <a:ext cx="8419304" cy="5444069"/>
                <a:chOff x="3484829" y="706965"/>
                <a:chExt cx="8419304" cy="5444069"/>
              </a:xfrm>
            </p:grpSpPr>
            <p:sp>
              <p:nvSpPr>
                <p:cNvPr id="89" name="Rectangle: Rounded Corners 18">
                  <a:extLst>
                    <a:ext uri="{FF2B5EF4-FFF2-40B4-BE49-F238E27FC236}">
                      <a16:creationId xmlns:a16="http://schemas.microsoft.com/office/drawing/2014/main" id="{197F17DC-8AC4-46DB-9922-D3B95E6A73A9}"/>
                    </a:ext>
                  </a:extLst>
                </p:cNvPr>
                <p:cNvSpPr/>
                <p:nvPr/>
              </p:nvSpPr>
              <p:spPr>
                <a:xfrm>
                  <a:off x="3488266" y="706965"/>
                  <a:ext cx="8415867" cy="5444069"/>
                </a:xfrm>
                <a:prstGeom prst="roundRect">
                  <a:avLst>
                    <a:gd name="adj" fmla="val 2624"/>
                  </a:avLst>
                </a:prstGeom>
                <a:solidFill>
                  <a:schemeClr val="bg1">
                    <a:alpha val="7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latin typeface="+mj-lt"/>
                  </a:endParaRPr>
                </a:p>
              </p:txBody>
            </p:sp>
            <p:pic>
              <p:nvPicPr>
                <p:cNvPr id="90" name="Picture 19">
                  <a:extLst>
                    <a:ext uri="{FF2B5EF4-FFF2-40B4-BE49-F238E27FC236}">
                      <a16:creationId xmlns:a16="http://schemas.microsoft.com/office/drawing/2014/main" id="{395EA34D-E42C-42B3-A522-FD65EAD3DB54}"/>
                    </a:ext>
                  </a:extLst>
                </p:cNvPr>
                <p:cNvPicPr>
                  <a:picLocks noChangeAspect="1"/>
                </p:cNvPicPr>
                <p:nvPr/>
              </p:nvPicPr>
              <p:blipFill rotWithShape="1">
                <a:blip r:embed="rId12"/>
                <a:srcRect t="7629" r="3442" b="22821"/>
                <a:stretch/>
              </p:blipFill>
              <p:spPr>
                <a:xfrm>
                  <a:off x="3484829" y="858667"/>
                  <a:ext cx="804399" cy="3926986"/>
                </a:xfrm>
                <a:prstGeom prst="roundRect">
                  <a:avLst/>
                </a:prstGeom>
              </p:spPr>
            </p:pic>
          </p:grpSp>
          <p:grpSp>
            <p:nvGrpSpPr>
              <p:cNvPr id="79" name="Group 8">
                <a:extLst>
                  <a:ext uri="{FF2B5EF4-FFF2-40B4-BE49-F238E27FC236}">
                    <a16:creationId xmlns:a16="http://schemas.microsoft.com/office/drawing/2014/main" id="{36FB663B-1C8E-4C64-BFD6-3237779DC40E}"/>
                  </a:ext>
                </a:extLst>
              </p:cNvPr>
              <p:cNvGrpSpPr/>
              <p:nvPr/>
            </p:nvGrpSpPr>
            <p:grpSpPr>
              <a:xfrm>
                <a:off x="3484828" y="706900"/>
                <a:ext cx="8419306" cy="482047"/>
                <a:chOff x="3484828" y="706900"/>
                <a:chExt cx="8419306" cy="482047"/>
              </a:xfrm>
            </p:grpSpPr>
            <p:pic>
              <p:nvPicPr>
                <p:cNvPr id="80" name="Picture 9">
                  <a:extLst>
                    <a:ext uri="{FF2B5EF4-FFF2-40B4-BE49-F238E27FC236}">
                      <a16:creationId xmlns:a16="http://schemas.microsoft.com/office/drawing/2014/main" id="{221CE03D-7D03-4DE5-84C8-19842BAC830D}"/>
                    </a:ext>
                  </a:extLst>
                </p:cNvPr>
                <p:cNvPicPr>
                  <a:picLocks noChangeAspect="1"/>
                </p:cNvPicPr>
                <p:nvPr/>
              </p:nvPicPr>
              <p:blipFill rotWithShape="1">
                <a:blip r:embed="rId14"/>
                <a:srcRect b="94614"/>
                <a:stretch/>
              </p:blipFill>
              <p:spPr>
                <a:xfrm>
                  <a:off x="3484828" y="706900"/>
                  <a:ext cx="8419306" cy="278456"/>
                </a:xfrm>
                <a:prstGeom prst="rect">
                  <a:avLst/>
                </a:prstGeom>
              </p:spPr>
            </p:pic>
            <p:sp>
              <p:nvSpPr>
                <p:cNvPr id="81" name="Oval 10">
                  <a:extLst>
                    <a:ext uri="{FF2B5EF4-FFF2-40B4-BE49-F238E27FC236}">
                      <a16:creationId xmlns:a16="http://schemas.microsoft.com/office/drawing/2014/main" id="{EC42E68A-D3EB-46A0-9A9B-8BA3FE33887C}"/>
                    </a:ext>
                  </a:extLst>
                </p:cNvPr>
                <p:cNvSpPr/>
                <p:nvPr/>
              </p:nvSpPr>
              <p:spPr>
                <a:xfrm>
                  <a:off x="3562350" y="796362"/>
                  <a:ext cx="99817"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82" name="Oval 11">
                  <a:extLst>
                    <a:ext uri="{FF2B5EF4-FFF2-40B4-BE49-F238E27FC236}">
                      <a16:creationId xmlns:a16="http://schemas.microsoft.com/office/drawing/2014/main" id="{3E81982C-CCB1-4937-B09D-F48A0D87CBBB}"/>
                    </a:ext>
                  </a:extLst>
                </p:cNvPr>
                <p:cNvSpPr/>
                <p:nvPr/>
              </p:nvSpPr>
              <p:spPr>
                <a:xfrm>
                  <a:off x="3707065" y="796362"/>
                  <a:ext cx="99817"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83" name="Oval 12">
                  <a:extLst>
                    <a:ext uri="{FF2B5EF4-FFF2-40B4-BE49-F238E27FC236}">
                      <a16:creationId xmlns:a16="http://schemas.microsoft.com/office/drawing/2014/main" id="{FDCF49D2-5788-4860-99D4-134D30CF9404}"/>
                    </a:ext>
                  </a:extLst>
                </p:cNvPr>
                <p:cNvSpPr/>
                <p:nvPr/>
              </p:nvSpPr>
              <p:spPr>
                <a:xfrm>
                  <a:off x="3870854" y="796362"/>
                  <a:ext cx="99817" cy="1143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mj-lt"/>
                  </a:endParaRPr>
                </a:p>
              </p:txBody>
            </p:sp>
            <p:sp>
              <p:nvSpPr>
                <p:cNvPr id="84" name="Rectangle: Rounded Corners 13">
                  <a:extLst>
                    <a:ext uri="{FF2B5EF4-FFF2-40B4-BE49-F238E27FC236}">
                      <a16:creationId xmlns:a16="http://schemas.microsoft.com/office/drawing/2014/main" id="{61390602-9DD9-4E3A-B0AC-6038D29949A2}"/>
                    </a:ext>
                  </a:extLst>
                </p:cNvPr>
                <p:cNvSpPr/>
                <p:nvPr/>
              </p:nvSpPr>
              <p:spPr>
                <a:xfrm>
                  <a:off x="4062938" y="752225"/>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00" dirty="0">
                      <a:solidFill>
                        <a:schemeClr val="tx1">
                          <a:lumMod val="65000"/>
                          <a:lumOff val="35000"/>
                        </a:schemeClr>
                      </a:solidFill>
                      <a:latin typeface="+mj-lt"/>
                    </a:rPr>
                    <a:t>&lt;</a:t>
                  </a:r>
                  <a:endParaRPr lang="en-MY" sz="1400" dirty="0">
                    <a:solidFill>
                      <a:schemeClr val="tx1">
                        <a:lumMod val="65000"/>
                        <a:lumOff val="35000"/>
                      </a:schemeClr>
                    </a:solidFill>
                    <a:latin typeface="+mj-lt"/>
                  </a:endParaRPr>
                </a:p>
              </p:txBody>
            </p:sp>
            <p:sp>
              <p:nvSpPr>
                <p:cNvPr id="85" name="Rectangle: Rounded Corners 14">
                  <a:extLst>
                    <a:ext uri="{FF2B5EF4-FFF2-40B4-BE49-F238E27FC236}">
                      <a16:creationId xmlns:a16="http://schemas.microsoft.com/office/drawing/2014/main" id="{A4522A3B-D20C-4F44-8A52-04D42CA90EE7}"/>
                    </a:ext>
                  </a:extLst>
                </p:cNvPr>
                <p:cNvSpPr/>
                <p:nvPr/>
              </p:nvSpPr>
              <p:spPr>
                <a:xfrm>
                  <a:off x="4340485" y="752224"/>
                  <a:ext cx="223837"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200" dirty="0">
                      <a:solidFill>
                        <a:schemeClr val="bg1"/>
                      </a:solidFill>
                      <a:latin typeface="+mj-lt"/>
                    </a:rPr>
                    <a:t>&gt;</a:t>
                  </a:r>
                </a:p>
              </p:txBody>
            </p:sp>
            <p:sp>
              <p:nvSpPr>
                <p:cNvPr id="86" name="Rectangle: Rounded Corners 15">
                  <a:extLst>
                    <a:ext uri="{FF2B5EF4-FFF2-40B4-BE49-F238E27FC236}">
                      <a16:creationId xmlns:a16="http://schemas.microsoft.com/office/drawing/2014/main" id="{10C322EF-39D7-43B2-9620-44D41168A12D}"/>
                    </a:ext>
                  </a:extLst>
                </p:cNvPr>
                <p:cNvSpPr/>
                <p:nvPr/>
              </p:nvSpPr>
              <p:spPr>
                <a:xfrm>
                  <a:off x="4654546" y="749428"/>
                  <a:ext cx="379943" cy="202573"/>
                </a:xfrm>
                <a:prstGeom prst="round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dirty="0">
                    <a:solidFill>
                      <a:schemeClr val="bg1">
                        <a:lumMod val="75000"/>
                      </a:schemeClr>
                    </a:solidFill>
                    <a:latin typeface="+mj-lt"/>
                  </a:endParaRPr>
                </a:p>
              </p:txBody>
            </p:sp>
            <p:pic>
              <p:nvPicPr>
                <p:cNvPr id="87" name="Picture 16">
                  <a:extLst>
                    <a:ext uri="{FF2B5EF4-FFF2-40B4-BE49-F238E27FC236}">
                      <a16:creationId xmlns:a16="http://schemas.microsoft.com/office/drawing/2014/main" id="{4782D3BF-D471-4A98-984A-96CE9CA0DA92}"/>
                    </a:ext>
                  </a:extLst>
                </p:cNvPr>
                <p:cNvPicPr>
                  <a:picLocks noChangeAspect="1"/>
                </p:cNvPicPr>
                <p:nvPr/>
              </p:nvPicPr>
              <p:blipFill>
                <a:blip r:embed="rId13"/>
                <a:stretch>
                  <a:fillRect/>
                </a:stretch>
              </p:blipFill>
              <p:spPr>
                <a:xfrm>
                  <a:off x="4776132" y="786007"/>
                  <a:ext cx="155960" cy="129414"/>
                </a:xfrm>
                <a:prstGeom prst="rect">
                  <a:avLst/>
                </a:prstGeom>
              </p:spPr>
            </p:pic>
            <p:sp>
              <p:nvSpPr>
                <p:cNvPr id="88" name="TextBox 17">
                  <a:extLst>
                    <a:ext uri="{FF2B5EF4-FFF2-40B4-BE49-F238E27FC236}">
                      <a16:creationId xmlns:a16="http://schemas.microsoft.com/office/drawing/2014/main" id="{682726C7-D7CF-4C29-BC93-B84209C1E8F9}"/>
                    </a:ext>
                  </a:extLst>
                </p:cNvPr>
                <p:cNvSpPr txBox="1"/>
                <p:nvPr/>
              </p:nvSpPr>
              <p:spPr>
                <a:xfrm>
                  <a:off x="7296738" y="730604"/>
                  <a:ext cx="767933" cy="458343"/>
                </a:xfrm>
                <a:prstGeom prst="rect">
                  <a:avLst/>
                </a:prstGeom>
                <a:noFill/>
              </p:spPr>
              <p:txBody>
                <a:bodyPr wrap="none" rtlCol="0">
                  <a:spAutoFit/>
                </a:bodyPr>
                <a:lstStyle/>
                <a:p>
                  <a:r>
                    <a:rPr lang="en-MY" sz="1400">
                      <a:solidFill>
                        <a:schemeClr val="tx1">
                          <a:lumMod val="65000"/>
                          <a:lumOff val="35000"/>
                        </a:schemeClr>
                      </a:solidFill>
                      <a:latin typeface="+mj-lt"/>
                    </a:rPr>
                    <a:t>Nội dung 3</a:t>
                  </a:r>
                  <a:endParaRPr lang="en-MY" sz="1400" dirty="0">
                    <a:solidFill>
                      <a:schemeClr val="tx1">
                        <a:lumMod val="65000"/>
                        <a:lumOff val="35000"/>
                      </a:schemeClr>
                    </a:solidFill>
                    <a:latin typeface="+mj-lt"/>
                  </a:endParaRPr>
                </a:p>
              </p:txBody>
            </p:sp>
          </p:grpSp>
        </p:grpSp>
        <p:sp>
          <p:nvSpPr>
            <p:cNvPr id="77" name="TextBox 5">
              <a:extLst>
                <a:ext uri="{FF2B5EF4-FFF2-40B4-BE49-F238E27FC236}">
                  <a16:creationId xmlns:a16="http://schemas.microsoft.com/office/drawing/2014/main" id="{3BDFC0B4-8516-4AA3-AD5C-EE2498BF0F1D}"/>
                </a:ext>
              </a:extLst>
            </p:cNvPr>
            <p:cNvSpPr txBox="1"/>
            <p:nvPr/>
          </p:nvSpPr>
          <p:spPr>
            <a:xfrm>
              <a:off x="6592569" y="1053083"/>
              <a:ext cx="2284193" cy="1237522"/>
            </a:xfrm>
            <a:prstGeom prst="rect">
              <a:avLst/>
            </a:prstGeom>
            <a:noFill/>
          </p:spPr>
          <p:txBody>
            <a:bodyPr wrap="none" rtlCol="0">
              <a:spAutoFit/>
            </a:bodyPr>
            <a:lstStyle/>
            <a:p>
              <a:pPr algn="ctr"/>
              <a:r>
                <a:rPr lang="en-MY" sz="4800">
                  <a:latin typeface="+mj-lt"/>
                  <a:cs typeface="Arial" panose="020B0604020202020204" pitchFamily="34" charset="0"/>
                </a:rPr>
                <a:t>Nội dung 3</a:t>
              </a:r>
              <a:endParaRPr lang="en-MY" sz="4800" dirty="0">
                <a:latin typeface="+mj-lt"/>
                <a:cs typeface="Arial" panose="020B0604020202020204" pitchFamily="34" charset="0"/>
              </a:endParaRPr>
            </a:p>
          </p:txBody>
        </p:sp>
      </p:grpSp>
    </p:spTree>
    <p:extLst>
      <p:ext uri="{BB962C8B-B14F-4D97-AF65-F5344CB8AC3E}">
        <p14:creationId xmlns:p14="http://schemas.microsoft.com/office/powerpoint/2010/main" val="1464996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animEffect transition="in" filter="fade">
                                      <p:cBhvr>
                                        <p:cTn id="7" dur="1000"/>
                                        <p:tgtEl>
                                          <p:spTgt spid="74">
                                            <p:txEl>
                                              <p:pRg st="0" end="0"/>
                                            </p:txEl>
                                          </p:spTgt>
                                        </p:tgtEl>
                                      </p:cBhvr>
                                    </p:animEffect>
                                    <p:anim calcmode="lin" valueType="num">
                                      <p:cBhvr>
                                        <p:cTn id="8" dur="1000" fill="hold"/>
                                        <p:tgtEl>
                                          <p:spTgt spid="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4">
                                            <p:txEl>
                                              <p:pRg st="1" end="1"/>
                                            </p:txEl>
                                          </p:spTgt>
                                        </p:tgtEl>
                                        <p:attrNameLst>
                                          <p:attrName>style.visibility</p:attrName>
                                        </p:attrNameLst>
                                      </p:cBhvr>
                                      <p:to>
                                        <p:strVal val="visible"/>
                                      </p:to>
                                    </p:set>
                                    <p:animEffect transition="in" filter="fade">
                                      <p:cBhvr>
                                        <p:cTn id="14" dur="1000"/>
                                        <p:tgtEl>
                                          <p:spTgt spid="74">
                                            <p:txEl>
                                              <p:pRg st="1" end="1"/>
                                            </p:txEl>
                                          </p:spTgt>
                                        </p:tgtEl>
                                      </p:cBhvr>
                                    </p:animEffect>
                                    <p:anim calcmode="lin" valueType="num">
                                      <p:cBhvr>
                                        <p:cTn id="15" dur="1000" fill="hold"/>
                                        <p:tgtEl>
                                          <p:spTgt spid="7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4">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4">
                                            <p:txEl>
                                              <p:pRg st="2" end="2"/>
                                            </p:txEl>
                                          </p:spTgt>
                                        </p:tgtEl>
                                        <p:attrNameLst>
                                          <p:attrName>style.visibility</p:attrName>
                                        </p:attrNameLst>
                                      </p:cBhvr>
                                      <p:to>
                                        <p:strVal val="visible"/>
                                      </p:to>
                                    </p:set>
                                    <p:animEffect transition="in" filter="fade">
                                      <p:cBhvr>
                                        <p:cTn id="19" dur="1000"/>
                                        <p:tgtEl>
                                          <p:spTgt spid="74">
                                            <p:txEl>
                                              <p:pRg st="2" end="2"/>
                                            </p:txEl>
                                          </p:spTgt>
                                        </p:tgtEl>
                                      </p:cBhvr>
                                    </p:animEffect>
                                    <p:anim calcmode="lin" valueType="num">
                                      <p:cBhvr>
                                        <p:cTn id="20" dur="1000" fill="hold"/>
                                        <p:tgtEl>
                                          <p:spTgt spid="7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4">
                                            <p:txEl>
                                              <p:pRg st="3" end="3"/>
                                            </p:txEl>
                                          </p:spTgt>
                                        </p:tgtEl>
                                        <p:attrNameLst>
                                          <p:attrName>style.visibility</p:attrName>
                                        </p:attrNameLst>
                                      </p:cBhvr>
                                      <p:to>
                                        <p:strVal val="visible"/>
                                      </p:to>
                                    </p:set>
                                    <p:anim calcmode="lin" valueType="num">
                                      <p:cBhvr additive="base">
                                        <p:cTn id="26" dur="500" fill="hold"/>
                                        <p:tgtEl>
                                          <p:spTgt spid="7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4">
                                            <p:txEl>
                                              <p:pRg st="4" end="4"/>
                                            </p:txEl>
                                          </p:spTgt>
                                        </p:tgtEl>
                                        <p:attrNameLst>
                                          <p:attrName>style.visibility</p:attrName>
                                        </p:attrNameLst>
                                      </p:cBhvr>
                                      <p:to>
                                        <p:strVal val="visible"/>
                                      </p:to>
                                    </p:set>
                                    <p:anim calcmode="lin" valueType="num">
                                      <p:cBhvr additive="base">
                                        <p:cTn id="32" dur="500" fill="hold"/>
                                        <p:tgtEl>
                                          <p:spTgt spid="74">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4">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74">
                                            <p:txEl>
                                              <p:pRg st="5" end="5"/>
                                            </p:txEl>
                                          </p:spTgt>
                                        </p:tgtEl>
                                        <p:attrNameLst>
                                          <p:attrName>style.visibility</p:attrName>
                                        </p:attrNameLst>
                                      </p:cBhvr>
                                      <p:to>
                                        <p:strVal val="visible"/>
                                      </p:to>
                                    </p:set>
                                    <p:anim calcmode="lin" valueType="num">
                                      <p:cBhvr additive="base">
                                        <p:cTn id="36" dur="500" fill="hold"/>
                                        <p:tgtEl>
                                          <p:spTgt spid="74">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4">
                                            <p:txEl>
                                              <p:pRg st="5" end="5"/>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74">
                                            <p:txEl>
                                              <p:pRg st="6" end="6"/>
                                            </p:txEl>
                                          </p:spTgt>
                                        </p:tgtEl>
                                        <p:attrNameLst>
                                          <p:attrName>style.visibility</p:attrName>
                                        </p:attrNameLst>
                                      </p:cBhvr>
                                      <p:to>
                                        <p:strVal val="visible"/>
                                      </p:to>
                                    </p:set>
                                    <p:anim calcmode="lin" valueType="num">
                                      <p:cBhvr additive="base">
                                        <p:cTn id="40" dur="500" fill="hold"/>
                                        <p:tgtEl>
                                          <p:spTgt spid="74">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4">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74">
                                            <p:txEl>
                                              <p:pRg st="7" end="7"/>
                                            </p:txEl>
                                          </p:spTgt>
                                        </p:tgtEl>
                                        <p:attrNameLst>
                                          <p:attrName>style.visibility</p:attrName>
                                        </p:attrNameLst>
                                      </p:cBhvr>
                                      <p:to>
                                        <p:strVal val="visible"/>
                                      </p:to>
                                    </p:set>
                                    <p:anim calcmode="lin" valueType="num">
                                      <p:cBhvr additive="base">
                                        <p:cTn id="44" dur="500" fill="hold"/>
                                        <p:tgtEl>
                                          <p:spTgt spid="74">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7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2491</Words>
  <Application>Microsoft Office PowerPoint</Application>
  <PresentationFormat>Widescreen</PresentationFormat>
  <Paragraphs>351</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Century Gothic</vt:lpstr>
      <vt:lpstr>Consolas</vt:lpstr>
      <vt:lpstr>Times New Roman</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Công</dc:creator>
  <cp:lastModifiedBy>Phạm Phú Tuấn Kiệt</cp:lastModifiedBy>
  <cp:revision>16</cp:revision>
  <dcterms:created xsi:type="dcterms:W3CDTF">2021-08-26T07:34:16Z</dcterms:created>
  <dcterms:modified xsi:type="dcterms:W3CDTF">2022-10-27T03:54:39Z</dcterms:modified>
</cp:coreProperties>
</file>