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idact Gothic"/>
      <p:regular r:id="rId12"/>
    </p:embeddedFon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meo.com/23908425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&lt;iframe src="https://player.vimeo.com/video/239084250" width="640" height="360" frameborder="0" webkitallowfullscreen mozallowfullscreen allowfullscreen&gt;&lt;/iframe&gt;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&lt;p&gt;&lt;a href="https://vimeo.com/239084250"&gt;half step&lt;/a&gt; from &lt;a href="https://vimeo.com/user72985346"&gt;Khoi Le&lt;/a&gt; on &lt;a href="https://vimeo.com"&gt;Vimeo&lt;/a&gt;.&lt;/p&gt;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https://vimeo.com/239084250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11" Type="http://schemas.openxmlformats.org/officeDocument/2006/relationships/image" Target="../media/image9.jpg"/><Relationship Id="rId10" Type="http://schemas.openxmlformats.org/officeDocument/2006/relationships/image" Target="../media/image5.jpg"/><Relationship Id="rId12" Type="http://schemas.openxmlformats.org/officeDocument/2006/relationships/image" Target="../media/image4.jpg"/><Relationship Id="rId9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2.jpg"/><Relationship Id="rId8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imeo.com/23908425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98276" y="2168928"/>
            <a:ext cx="6693132" cy="690799"/>
            <a:chOff x="1684475" y="2250250"/>
            <a:chExt cx="5906400" cy="609600"/>
          </a:xfrm>
        </p:grpSpPr>
        <p:cxnSp>
          <p:nvCxnSpPr>
            <p:cNvPr id="55" name="Shape 55"/>
            <p:cNvCxnSpPr/>
            <p:nvPr/>
          </p:nvCxnSpPr>
          <p:spPr>
            <a:xfrm>
              <a:off x="1684475" y="22502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1684475" y="24026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1684475" y="25550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1684475" y="27074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1684475" y="28598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0" name="Shape 60"/>
          <p:cNvSpPr txBox="1"/>
          <p:nvPr/>
        </p:nvSpPr>
        <p:spPr>
          <a:xfrm>
            <a:off x="4303345" y="1589098"/>
            <a:ext cx="3315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 step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628816" y="1774413"/>
            <a:ext cx="3411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half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89700" y="3100275"/>
            <a:ext cx="2743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3200">
                <a:latin typeface="Didact Gothic"/>
                <a:ea typeface="Didact Gothic"/>
                <a:cs typeface="Didact Gothic"/>
                <a:sym typeface="Didact Gothic"/>
              </a:rPr>
              <a:t>climb higher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002950" y="1363200"/>
            <a:ext cx="51381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music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education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one step at a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013900" y="607400"/>
            <a:ext cx="66105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3200">
                <a:latin typeface="Didact Gothic"/>
                <a:ea typeface="Didact Gothic"/>
                <a:cs typeface="Didact Gothic"/>
                <a:sym typeface="Didact Gothic"/>
              </a:rPr>
              <a:t>Music practice</a:t>
            </a:r>
            <a:r>
              <a:rPr lang="en" sz="3200">
                <a:latin typeface="Didact Gothic"/>
                <a:ea typeface="Didact Gothic"/>
                <a:cs typeface="Didact Gothic"/>
                <a:sym typeface="Didact Gothic"/>
              </a:rPr>
              <a:t> can be unfocused, filled with self-doubt, lonely, and disconnected from your goals and dreams.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i="1" lang="en" sz="3200">
                <a:latin typeface="Didact Gothic"/>
                <a:ea typeface="Didact Gothic"/>
                <a:cs typeface="Didact Gothic"/>
                <a:sym typeface="Didact Gothic"/>
              </a:rPr>
              <a:t>half step</a:t>
            </a:r>
            <a:r>
              <a:rPr lang="en" sz="3200">
                <a:latin typeface="Didact Gothic"/>
                <a:ea typeface="Didact Gothic"/>
                <a:cs typeface="Didact Gothic"/>
                <a:sym typeface="Didact Gothic"/>
              </a:rPr>
              <a:t> helps you climb higher by providing bite-sized tasks, near-peer support, and progress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2850" y="-8475"/>
            <a:ext cx="2967600" cy="52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201775" y="595749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simple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01775" y="2041564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medium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01775" y="3452149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complex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188850" y="2043549"/>
            <a:ext cx="54744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view your progress toward goal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88850" y="588925"/>
            <a:ext cx="5792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visualize</a:t>
            </a: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 new music learning goal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188850" y="3452151"/>
            <a:ext cx="52362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find someone on the same step to meet and learn with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1018_145403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475" y="3590972"/>
            <a:ext cx="1579264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5407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45" y="3590972"/>
            <a:ext cx="1579264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5405.jp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739" y="3590972"/>
            <a:ext cx="1579264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5422.jpg"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4734" y="3590972"/>
            <a:ext cx="1579264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3603.jpg"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0300" y="1810108"/>
            <a:ext cx="1579274" cy="1184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3525.jpg"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9564" y="1810100"/>
            <a:ext cx="1579274" cy="1184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63305.jpg"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6266023" y="1613520"/>
            <a:ext cx="1183227" cy="15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-52850" y="-8475"/>
            <a:ext cx="2967600" cy="52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01775" y="595749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simple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01775" y="2041564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medium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01775" y="3452149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complex</a:t>
            </a:r>
          </a:p>
        </p:txBody>
      </p:sp>
      <p:pic>
        <p:nvPicPr>
          <p:cNvPr descr="20171018_143441.jpg" id="99" name="Shape 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0225" y="365648"/>
            <a:ext cx="1579254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3348.jpg" id="100" name="Shape 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30950" y="362700"/>
            <a:ext cx="1579259" cy="118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1018_143506.jpg" id="101" name="Shape 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48213" y="365846"/>
            <a:ext cx="1579274" cy="118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-198276" y="2168928"/>
            <a:ext cx="6693132" cy="690799"/>
            <a:chOff x="1684475" y="2250250"/>
            <a:chExt cx="5906400" cy="609600"/>
          </a:xfrm>
        </p:grpSpPr>
        <p:cxnSp>
          <p:nvCxnSpPr>
            <p:cNvPr id="107" name="Shape 107"/>
            <p:cNvCxnSpPr/>
            <p:nvPr/>
          </p:nvCxnSpPr>
          <p:spPr>
            <a:xfrm>
              <a:off x="1684475" y="22502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684475" y="24026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684475" y="25550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684475" y="27074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684475" y="28598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2" name="Shape 112"/>
          <p:cNvSpPr txBox="1"/>
          <p:nvPr/>
        </p:nvSpPr>
        <p:spPr>
          <a:xfrm>
            <a:off x="4303345" y="1589098"/>
            <a:ext cx="3315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 step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28816" y="1774413"/>
            <a:ext cx="3411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half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89700" y="3100275"/>
            <a:ext cx="2743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3200">
                <a:latin typeface="Didact Gothic"/>
                <a:ea typeface="Didact Gothic"/>
                <a:cs typeface="Didact Gothic"/>
                <a:sym typeface="Didact Gothic"/>
              </a:rPr>
              <a:t>climb higher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94850" y="4653425"/>
            <a:ext cx="2682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https://vimeo.com/239084250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-198276" y="2168928"/>
            <a:ext cx="6693132" cy="690799"/>
            <a:chOff x="1684475" y="2250250"/>
            <a:chExt cx="5906400" cy="609600"/>
          </a:xfrm>
        </p:grpSpPr>
        <p:cxnSp>
          <p:nvCxnSpPr>
            <p:cNvPr id="121" name="Shape 121"/>
            <p:cNvCxnSpPr/>
            <p:nvPr/>
          </p:nvCxnSpPr>
          <p:spPr>
            <a:xfrm>
              <a:off x="1684475" y="22502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1684475" y="24026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1684475" y="25550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1684475" y="27074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1684475" y="28598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26" name="Shape 126"/>
          <p:cNvSpPr txBox="1"/>
          <p:nvPr/>
        </p:nvSpPr>
        <p:spPr>
          <a:xfrm>
            <a:off x="4303345" y="1589098"/>
            <a:ext cx="3315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step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628816" y="1774413"/>
            <a:ext cx="3411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half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89700" y="3100275"/>
            <a:ext cx="2743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3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climb higher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