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Didact Gothic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DidactGothic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Selected INterface and rational</a:t>
            </a:r>
            <a:br>
              <a:rPr lang="en"/>
            </a:br>
            <a:r>
              <a:rPr lang="en"/>
              <a:t>Low-fi prototype structure (1 slide – mainly images)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198276" y="2168928"/>
            <a:ext cx="6693132" cy="690799"/>
            <a:chOff x="1684475" y="2250250"/>
            <a:chExt cx="5906400" cy="609600"/>
          </a:xfrm>
        </p:grpSpPr>
        <p:cxnSp>
          <p:nvCxnSpPr>
            <p:cNvPr id="55" name="Shape 55"/>
            <p:cNvCxnSpPr/>
            <p:nvPr/>
          </p:nvCxnSpPr>
          <p:spPr>
            <a:xfrm>
              <a:off x="1684475" y="22502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1684475" y="24026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1684475" y="25550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8" name="Shape 58"/>
            <p:cNvCxnSpPr/>
            <p:nvPr/>
          </p:nvCxnSpPr>
          <p:spPr>
            <a:xfrm>
              <a:off x="1684475" y="27074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1684475" y="2859850"/>
              <a:ext cx="590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0" name="Shape 60"/>
          <p:cNvSpPr txBox="1"/>
          <p:nvPr/>
        </p:nvSpPr>
        <p:spPr>
          <a:xfrm>
            <a:off x="4303345" y="1589098"/>
            <a:ext cx="33159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latin typeface="Didact Gothic"/>
                <a:ea typeface="Didact Gothic"/>
                <a:cs typeface="Didact Gothic"/>
                <a:sym typeface="Didact Gothic"/>
              </a:rPr>
              <a:t> step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628816" y="1774413"/>
            <a:ext cx="34113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8100">
                <a:latin typeface="Didact Gothic"/>
                <a:ea typeface="Didact Gothic"/>
                <a:cs typeface="Didact Gothic"/>
                <a:sym typeface="Didact Gothic"/>
              </a:rPr>
              <a:t>half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589700" y="3100275"/>
            <a:ext cx="2743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3200">
                <a:latin typeface="Didact Gothic"/>
                <a:ea typeface="Didact Gothic"/>
                <a:cs typeface="Didact Gothic"/>
                <a:sym typeface="Didact Gothic"/>
              </a:rPr>
              <a:t>climb higher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0" y="2129400"/>
            <a:ext cx="2710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idact Gothic"/>
                <a:ea typeface="Didact Gothic"/>
                <a:cs typeface="Didact Gothic"/>
                <a:sym typeface="Didact Gothic"/>
              </a:rPr>
              <a:t>participants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650875" y="607200"/>
            <a:ext cx="45261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700" u="sng">
                <a:latin typeface="Didact Gothic"/>
                <a:ea typeface="Didact Gothic"/>
                <a:cs typeface="Didact Gothic"/>
                <a:sym typeface="Didact Gothic"/>
              </a:rPr>
              <a:t>georgina</a:t>
            </a: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 - experienced musician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700" u="sng">
                <a:latin typeface="Didact Gothic"/>
                <a:ea typeface="Didact Gothic"/>
                <a:cs typeface="Didact Gothic"/>
                <a:sym typeface="Didact Gothic"/>
              </a:rPr>
              <a:t>nysterio</a:t>
            </a: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 - never played music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700" u="sng">
                <a:latin typeface="Didact Gothic"/>
                <a:ea typeface="Didact Gothic"/>
                <a:cs typeface="Didact Gothic"/>
                <a:sym typeface="Didact Gothic"/>
              </a:rPr>
              <a:t>marsdena</a:t>
            </a: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 - serious jazz vocalist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700" u="sng">
                <a:latin typeface="Didact Gothic"/>
                <a:ea typeface="Didact Gothic"/>
                <a:cs typeface="Didact Gothic"/>
                <a:sym typeface="Didact Gothic"/>
              </a:rPr>
              <a:t>bartholomew</a:t>
            </a: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 - former vocalist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24200" y="1978275"/>
            <a:ext cx="246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results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650875" y="489975"/>
            <a:ext cx="45003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difficulty using friend 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uncomfortable</a:t>
            </a: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 sharing practice progress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wanted to learn from their idols practice habits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disliked trophy case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62100" y="478050"/>
            <a:ext cx="19866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find a friend on the same step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29913" l="24721" r="0" t="0"/>
          <a:stretch/>
        </p:blipFill>
        <p:spPr>
          <a:xfrm>
            <a:off x="2710800" y="349043"/>
            <a:ext cx="6433200" cy="444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24200" y="1978275"/>
            <a:ext cx="246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results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650875" y="489975"/>
            <a:ext cx="45003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difficulty using friend 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uncomfortable sharing practice progress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wanted to learn from their idols practice habits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disliked trophy case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2612" y="2210999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profile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28206" l="5900" r="79297" t="38460"/>
          <a:stretch/>
        </p:blipFill>
        <p:spPr>
          <a:xfrm>
            <a:off x="4359516" y="0"/>
            <a:ext cx="30773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0" y="1832700"/>
            <a:ext cx="27108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latin typeface="Didact Gothic"/>
                <a:ea typeface="Didact Gothic"/>
                <a:cs typeface="Didact Gothic"/>
                <a:sym typeface="Didact Gothic"/>
              </a:rPr>
              <a:t>prospective changes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650875" y="796050"/>
            <a:ext cx="51543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friends interface (icons, flow)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balancing privacy and sharing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creating a culture of openness about practice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accomplishment display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0" y="2037750"/>
            <a:ext cx="8520600" cy="1068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002950" y="1363200"/>
            <a:ext cx="51381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4800">
                <a:latin typeface="Didact Gothic"/>
                <a:ea typeface="Didact Gothic"/>
                <a:cs typeface="Didact Gothic"/>
                <a:sym typeface="Didact Gothic"/>
              </a:rPr>
              <a:t>learn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4800">
                <a:latin typeface="Didact Gothic"/>
                <a:ea typeface="Didact Gothic"/>
                <a:cs typeface="Didact Gothic"/>
                <a:sym typeface="Didact Gothic"/>
              </a:rPr>
              <a:t>m u s i c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4800">
                <a:latin typeface="Didact Gothic"/>
                <a:ea typeface="Didact Gothic"/>
                <a:cs typeface="Didact Gothic"/>
                <a:sym typeface="Didact Gothic"/>
              </a:rPr>
              <a:t>one step at a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013900" y="607400"/>
            <a:ext cx="66105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 sz="3200">
                <a:latin typeface="Didact Gothic"/>
                <a:ea typeface="Didact Gothic"/>
                <a:cs typeface="Didact Gothic"/>
                <a:sym typeface="Didact Gothic"/>
              </a:rPr>
              <a:t>Music practice</a:t>
            </a:r>
            <a:r>
              <a:rPr lang="en" sz="3200">
                <a:latin typeface="Didact Gothic"/>
                <a:ea typeface="Didact Gothic"/>
                <a:cs typeface="Didact Gothic"/>
                <a:sym typeface="Didact Gothic"/>
              </a:rPr>
              <a:t> can be unfocused, filled with self-doubt, lonely, and disconnected from your goals and dreams.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i="1" lang="en" sz="3200">
                <a:latin typeface="Didact Gothic"/>
                <a:ea typeface="Didact Gothic"/>
                <a:cs typeface="Didact Gothic"/>
                <a:sym typeface="Didact Gothic"/>
              </a:rPr>
              <a:t>half step</a:t>
            </a:r>
            <a:r>
              <a:rPr lang="en" sz="3200">
                <a:latin typeface="Didact Gothic"/>
                <a:ea typeface="Didact Gothic"/>
                <a:cs typeface="Didact Gothic"/>
                <a:sym typeface="Didact Gothic"/>
              </a:rPr>
              <a:t> helps you climb higher by providing bite-sized tasks, near-peer support, and progress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16737" y="882874"/>
            <a:ext cx="2265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mobile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5051" r="0" t="0"/>
          <a:stretch/>
        </p:blipFill>
        <p:spPr>
          <a:xfrm>
            <a:off x="2710800" y="0"/>
            <a:ext cx="6579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34149" y="2059162"/>
            <a:ext cx="21339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Didact Gothic"/>
                <a:ea typeface="Didact Gothic"/>
                <a:cs typeface="Didact Gothic"/>
                <a:sym typeface="Didact Gothic"/>
              </a:rPr>
              <a:t>most portable, easy to manage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Didact Gothic"/>
                <a:ea typeface="Didact Gothic"/>
                <a:cs typeface="Didact Gothic"/>
                <a:sym typeface="Didact Gothic"/>
              </a:rPr>
              <a:t>UI simple, easy to navigate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Didact Gothic"/>
                <a:ea typeface="Didact Gothic"/>
                <a:cs typeface="Didact Gothic"/>
                <a:sym typeface="Didact Gothic"/>
              </a:rPr>
              <a:t>people more likely to regularly 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715050" y="771600"/>
            <a:ext cx="128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simple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87550" y="2111875"/>
            <a:ext cx="1535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medium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87550" y="3452150"/>
            <a:ext cx="1535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3000">
                <a:latin typeface="Didact Gothic"/>
                <a:ea typeface="Didact Gothic"/>
                <a:cs typeface="Didact Gothic"/>
                <a:sym typeface="Didact Gothic"/>
              </a:rPr>
              <a:t>complex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88850" y="2111874"/>
            <a:ext cx="54744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add new music learning goal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88850" y="771600"/>
            <a:ext cx="5792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complete current lesson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188850" y="3452151"/>
            <a:ext cx="52362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find someone on the same step to meet and learn with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-51300" y="1776738"/>
            <a:ext cx="2813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idact Gothic"/>
                <a:ea typeface="Didact Gothic"/>
                <a:cs typeface="Didact Gothic"/>
                <a:sym typeface="Didact Gothic"/>
              </a:rPr>
              <a:t>complete lesson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65456" l="3568" r="55833" t="0"/>
          <a:stretch/>
        </p:blipFill>
        <p:spPr>
          <a:xfrm>
            <a:off x="2710800" y="540363"/>
            <a:ext cx="6433200" cy="406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65526" l="5049" r="78454" t="0"/>
          <a:stretch/>
        </p:blipFill>
        <p:spPr>
          <a:xfrm>
            <a:off x="2710800" y="1042525"/>
            <a:ext cx="2030650" cy="314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29769" l="25916" r="56896" t="35497"/>
          <a:stretch/>
        </p:blipFill>
        <p:spPr>
          <a:xfrm>
            <a:off x="4674575" y="1042525"/>
            <a:ext cx="2100325" cy="315046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00450" y="1619250"/>
            <a:ext cx="150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new goal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26523" r="56290" t="70229"/>
          <a:stretch/>
        </p:blipFill>
        <p:spPr>
          <a:xfrm>
            <a:off x="6694224" y="1042525"/>
            <a:ext cx="2449776" cy="31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62100" y="478050"/>
            <a:ext cx="19866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400">
                <a:latin typeface="Didact Gothic"/>
                <a:ea typeface="Didact Gothic"/>
                <a:cs typeface="Didact Gothic"/>
                <a:sym typeface="Didact Gothic"/>
              </a:rPr>
              <a:t>find a friend on the same step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29913" l="24721" r="0" t="0"/>
          <a:stretch/>
        </p:blipFill>
        <p:spPr>
          <a:xfrm>
            <a:off x="2710800" y="349043"/>
            <a:ext cx="6433200" cy="444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271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7750" y="2129400"/>
            <a:ext cx="2535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idact Gothic"/>
                <a:ea typeface="Didact Gothic"/>
                <a:cs typeface="Didact Gothic"/>
                <a:sym typeface="Didact Gothic"/>
              </a:rPr>
              <a:t>experiment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650875" y="607200"/>
            <a:ext cx="45003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sat participants down with prototype slides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asked participants to complete tasks in a non-leading manner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700">
                <a:latin typeface="Didact Gothic"/>
                <a:ea typeface="Didact Gothic"/>
                <a:cs typeface="Didact Gothic"/>
                <a:sym typeface="Didact Gothic"/>
              </a:rPr>
              <a:t>debrief and follow-up interview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