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14400" y="2286000"/>
            <a:ext cx="18284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Noto Sans"/>
              </a:rPr>
              <a:t>Jade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3657600"/>
            <a:ext cx="29257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Noto Sans"/>
              </a:rPr>
              <a:t>A Note-Taking Canvas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b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14400" y="914400"/>
            <a:ext cx="822924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Most text-based note-taking applications, no matter how fancy they are, miss the expressiveness of free drawing, which is more intuitive and sometimes the only way to express thoughts effectively.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14400" y="2926080"/>
            <a:ext cx="3657240" cy="41144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486400" y="2926080"/>
            <a:ext cx="36572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e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14400" y="914400"/>
            <a:ext cx="822924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And most graphics manipulation applications are too complicated for instant note-taking.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828800" y="2927880"/>
            <a:ext cx="6400800" cy="365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a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914400" y="2743200"/>
            <a:ext cx="822924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What if we combine the benefits of both?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48640" y="1829160"/>
            <a:ext cx="8961120" cy="504036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914400" y="731520"/>
            <a:ext cx="29257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Noto Sans"/>
              </a:rPr>
              <a:t>The result is — Jade!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b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14400" y="1097280"/>
            <a:ext cx="274320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latin typeface="Arial"/>
              </a:rPr>
              <a:t>Spatial Arrangement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57600" y="1097280"/>
            <a:ext cx="548640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We can arrange text blocks in a 2D space.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657600" y="2743200"/>
            <a:ext cx="548640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We can format text based on its semantic meaning.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657600" y="4572000"/>
            <a:ext cx="548640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We can draw when text is not enough to convey our ideas.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901440" y="4572000"/>
            <a:ext cx="275616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en-US" sz="2000" spc="-1" strike="noStrike">
                <a:latin typeface="Arial"/>
              </a:rPr>
              <a:t>Free-Form Drawing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69" name="TextShape 6"/>
          <p:cNvSpPr txBox="1"/>
          <p:nvPr/>
        </p:nvSpPr>
        <p:spPr>
          <a:xfrm>
            <a:off x="914400" y="2734920"/>
            <a:ext cx="2743200" cy="183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en-US" sz="2000" spc="-1" strike="noStrike">
                <a:latin typeface="Arial"/>
              </a:rPr>
              <a:t>Rich-Text Editing</a:t>
            </a:r>
            <a:endParaRPr b="1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e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914760" y="1828800"/>
            <a:ext cx="822924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4000" spc="-1" strike="noStrike">
                <a:latin typeface="Arial"/>
              </a:rPr>
              <a:t>And it’s </a:t>
            </a:r>
            <a:r>
              <a:rPr b="1" lang="en-US" sz="4000" spc="-1" strike="noStrike">
                <a:latin typeface="Arial"/>
              </a:rPr>
              <a:t>easy to use</a:t>
            </a:r>
            <a:r>
              <a:rPr b="0" lang="en-US" sz="4000" spc="-1" strike="noStrike">
                <a:latin typeface="Arial"/>
              </a:rPr>
              <a:t>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914760" y="365796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Looks good by default, zero configuration.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a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914760" y="914400"/>
            <a:ext cx="822924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4000" spc="-1" strike="noStrike">
                <a:latin typeface="Arial"/>
              </a:rPr>
              <a:t>Technical Details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914760" y="2743200"/>
            <a:ext cx="8229240" cy="27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Use </a:t>
            </a:r>
            <a:r>
              <a:rPr b="1" lang="en-US" sz="2000" spc="-1" strike="noStrike">
                <a:latin typeface="Arial"/>
              </a:rPr>
              <a:t>Slate.js</a:t>
            </a:r>
            <a:r>
              <a:rPr b="0" lang="en-US" sz="2000" spc="-1" strike="noStrike">
                <a:latin typeface="Arial"/>
              </a:rPr>
              <a:t> for to build a custom rich-text editor.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Use </a:t>
            </a:r>
            <a:r>
              <a:rPr b="1" lang="en-US" sz="2000" spc="-1" strike="noStrike">
                <a:latin typeface="Arial"/>
              </a:rPr>
              <a:t>HTML Canvas</a:t>
            </a:r>
            <a:r>
              <a:rPr b="0" lang="en-US" sz="2000" spc="-1" strike="noStrike">
                <a:latin typeface="Arial"/>
              </a:rPr>
              <a:t> to build a drawing layer.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Use </a:t>
            </a:r>
            <a:r>
              <a:rPr b="1" lang="en-US" sz="2000" spc="-1" strike="noStrike">
                <a:latin typeface="Arial"/>
              </a:rPr>
              <a:t>TypeScript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Use </a:t>
            </a:r>
            <a:r>
              <a:rPr b="1" lang="en-US" sz="2000" spc="-1" strike="noStrike">
                <a:latin typeface="Arial"/>
              </a:rPr>
              <a:t>styled-jsx</a:t>
            </a:r>
            <a:r>
              <a:rPr b="0" lang="en-US" sz="2000" spc="-1" strike="noStrike">
                <a:latin typeface="Arial"/>
              </a:rPr>
              <a:t> to write normal CSS in JS.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Use </a:t>
            </a:r>
            <a:r>
              <a:rPr b="1" lang="en-US" sz="2000" spc="-1" strike="noStrike">
                <a:latin typeface="Arial"/>
              </a:rPr>
              <a:t>webpack</a:t>
            </a:r>
            <a:r>
              <a:rPr b="0" lang="en-US" sz="2000" spc="-1" strike="noStrike">
                <a:latin typeface="Arial"/>
              </a:rPr>
              <a:t> to bundle code. (a custom solution, not using create-react-app)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The application is front-end only, data is stored in </a:t>
            </a:r>
            <a:r>
              <a:rPr b="1" lang="en-US" sz="2000" spc="-1" strike="noStrike">
                <a:latin typeface="Arial"/>
              </a:rPr>
              <a:t>localStorage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a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914760" y="914400"/>
            <a:ext cx="822924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4000" spc="-1" strike="noStrike">
                <a:latin typeface="Arial"/>
              </a:rPr>
              <a:t>Usage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914760" y="2743200"/>
            <a:ext cx="8229240" cy="27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OpenSymbol" charset="2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npm install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OpenSymbol" charset="2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npm run start — Start the development server, it opens the browser automatically.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OpenSymbol" charset="2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npm run build — Build the bundle.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2020-06-29T22:56:28Z</dcterms:created>
  <dc:creator/>
  <dc:description/>
  <dc:language>en-US</dc:language>
  <cp:lastModifiedBy/>
  <dcterms:modified xsi:type="dcterms:W3CDTF">2020-06-30T00:02:24Z</dcterms:modified>
  <cp:revision>125</cp:revision>
  <dc:subject/>
  <dc:title>Forestbird</dc:title>
</cp:coreProperties>
</file>