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56585beb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56585be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3fe19119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3fe1911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3fe19119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3fe1911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56585beb2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56585be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3fe191197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3fe1911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56585beb2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56585be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56585beb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56585be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5c531940d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5c53194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5c531940d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5c53194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5c531940d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5c531940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3fe191197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3fe1911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3fe19119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3fe1911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56585beb2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56585be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BrianJM21/BitacorAPP.git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BitacorAPP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83225"/>
            <a:ext cx="85206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3"/>
              <a:t>Project Manager</a:t>
            </a:r>
            <a:endParaRPr b="1" sz="17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Jiménez Moedano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6"/>
              <a:t>Developers</a:t>
            </a:r>
            <a:endParaRPr b="1" sz="165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Eduardo Batista Trujillo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lan Badillo Salas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/>
              <a:t>January 2023</a:t>
            </a:r>
            <a:endParaRPr sz="1625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14901" y="1293125"/>
            <a:ext cx="1260650" cy="12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36175" y="235325"/>
            <a:ext cx="29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Academia iOS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50" y="139863"/>
            <a:ext cx="6112300" cy="4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BitacoraDetails</a:t>
            </a:r>
            <a:r>
              <a:rPr lang="en"/>
              <a:t>View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17725"/>
            <a:ext cx="77724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BitacoraDetailsViewModel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450" y="1017725"/>
            <a:ext cx="43931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624" y="99476"/>
            <a:ext cx="5068749" cy="4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BitacoraDetailsViewController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300" y="1017725"/>
            <a:ext cx="4059399" cy="40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713" y="152400"/>
            <a:ext cx="593058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376363"/>
            <a:ext cx="81724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528150" y="3061750"/>
            <a:ext cx="8087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https://github.com/BrianJM21/BitacorAPP.git</a:t>
            </a:r>
            <a:endParaRPr sz="2400">
              <a:solidFill>
                <a:srgbClr val="F3F3F3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800" y="944750"/>
            <a:ext cx="3336300" cy="187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rait-oriented black smaptphone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50" y="182625"/>
            <a:ext cx="2414875" cy="474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50" y="200363"/>
            <a:ext cx="2414875" cy="47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4242" l="0" r="0" t="10730"/>
          <a:stretch/>
        </p:blipFill>
        <p:spPr>
          <a:xfrm>
            <a:off x="1578875" y="569450"/>
            <a:ext cx="2149726" cy="38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3894" l="0" r="0" t="11071"/>
          <a:stretch/>
        </p:blipFill>
        <p:spPr>
          <a:xfrm>
            <a:off x="5289650" y="569450"/>
            <a:ext cx="2149726" cy="385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View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the start of the APP, the user is presented with the </a:t>
            </a:r>
            <a:r>
              <a:rPr b="1" lang="en" sz="1500"/>
              <a:t>Home View</a:t>
            </a:r>
            <a:r>
              <a:rPr lang="en" sz="1500"/>
              <a:t>, where a </a:t>
            </a:r>
            <a:r>
              <a:rPr b="1" lang="en" sz="1500"/>
              <a:t>map</a:t>
            </a:r>
            <a:r>
              <a:rPr lang="en" sz="1500"/>
              <a:t> is displayed at the </a:t>
            </a:r>
            <a:r>
              <a:rPr b="1" lang="en" sz="1500"/>
              <a:t>current user location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overlapped </a:t>
            </a:r>
            <a:r>
              <a:rPr b="1" lang="en" sz="1500"/>
              <a:t>subview</a:t>
            </a:r>
            <a:r>
              <a:rPr lang="en" sz="1500"/>
              <a:t> is shown at the bottom of the window with the </a:t>
            </a:r>
            <a:r>
              <a:rPr b="1" lang="en" sz="1500"/>
              <a:t>title</a:t>
            </a:r>
            <a:r>
              <a:rPr lang="en" sz="1500"/>
              <a:t>, </a:t>
            </a:r>
            <a:r>
              <a:rPr b="1" lang="en" sz="1500"/>
              <a:t>id</a:t>
            </a:r>
            <a:r>
              <a:rPr lang="en" sz="1500"/>
              <a:t> and </a:t>
            </a:r>
            <a:r>
              <a:rPr b="1" lang="en" sz="1500"/>
              <a:t>coordinates</a:t>
            </a:r>
            <a:r>
              <a:rPr lang="en" sz="1500"/>
              <a:t> of the current selected</a:t>
            </a:r>
            <a:r>
              <a:rPr b="1" lang="en" sz="1500"/>
              <a:t> Bitacora</a:t>
            </a:r>
            <a:r>
              <a:rPr lang="en" sz="1500"/>
              <a:t>. Also from here, the user may navigate to the </a:t>
            </a:r>
            <a:r>
              <a:rPr b="1" lang="en" sz="1500"/>
              <a:t>Details View</a:t>
            </a:r>
            <a:r>
              <a:rPr lang="en" sz="1500"/>
              <a:t> with the </a:t>
            </a:r>
            <a:r>
              <a:rPr b="1" lang="en" sz="1500"/>
              <a:t>View Details Button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map responds to the user's </a:t>
            </a:r>
            <a:r>
              <a:rPr b="1" lang="en" sz="1500"/>
              <a:t>short</a:t>
            </a:r>
            <a:r>
              <a:rPr lang="en" sz="1500"/>
              <a:t> and </a:t>
            </a:r>
            <a:r>
              <a:rPr b="1" lang="en" sz="1500"/>
              <a:t>long taps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long tap over the map, creates a new </a:t>
            </a:r>
            <a:r>
              <a:rPr b="1" lang="en" sz="1500"/>
              <a:t>Bitacora</a:t>
            </a:r>
            <a:r>
              <a:rPr lang="en" sz="1500"/>
              <a:t> </a:t>
            </a:r>
            <a:r>
              <a:rPr b="1" lang="en" sz="1500"/>
              <a:t>element</a:t>
            </a:r>
            <a:r>
              <a:rPr lang="en" sz="1500"/>
              <a:t>, extracting the coordinates from the map, and </a:t>
            </a:r>
            <a:r>
              <a:rPr lang="en" sz="1500"/>
              <a:t>setting</a:t>
            </a:r>
            <a:r>
              <a:rPr lang="en" sz="1500"/>
              <a:t> </a:t>
            </a:r>
            <a:r>
              <a:rPr b="1" lang="en" sz="1500"/>
              <a:t>default values</a:t>
            </a:r>
            <a:r>
              <a:rPr lang="en" sz="1500"/>
              <a:t> to the rest of the Bitacora’s properties. </a:t>
            </a:r>
            <a:r>
              <a:rPr lang="en" sz="1500"/>
              <a:t>Immediately</a:t>
            </a:r>
            <a:r>
              <a:rPr lang="en" sz="1500"/>
              <a:t> after, the user is prompt to the Details Window.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 to the Home View, </a:t>
            </a:r>
            <a:r>
              <a:rPr b="1" lang="en" sz="1500"/>
              <a:t>map is refreshed</a:t>
            </a:r>
            <a:r>
              <a:rPr lang="en" sz="1500"/>
              <a:t> in order to display a </a:t>
            </a:r>
            <a:r>
              <a:rPr b="1" lang="en" sz="1500"/>
              <a:t>Bitacora mark point</a:t>
            </a:r>
            <a:r>
              <a:rPr lang="en" sz="1500"/>
              <a:t>, over the newly created Bitacora’s coordinates.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short tap over a Bitacora mark point, </a:t>
            </a:r>
            <a:r>
              <a:rPr b="1" lang="en" sz="1500"/>
              <a:t>updates</a:t>
            </a:r>
            <a:r>
              <a:rPr lang="en" sz="1500"/>
              <a:t> the subview with relevant information of the Bitacora element created at that specific mark point.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rait-oriented black smaptphone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50" y="182625"/>
            <a:ext cx="2414875" cy="474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50" y="200363"/>
            <a:ext cx="2414875" cy="47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14358" l="0" r="0" t="6226"/>
          <a:stretch/>
        </p:blipFill>
        <p:spPr>
          <a:xfrm>
            <a:off x="1557300" y="569500"/>
            <a:ext cx="2171301" cy="38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6582" l="0" r="0" t="5296"/>
          <a:stretch/>
        </p:blipFill>
        <p:spPr>
          <a:xfrm>
            <a:off x="5280775" y="569500"/>
            <a:ext cx="2171301" cy="38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view presents the user with all the </a:t>
            </a:r>
            <a:r>
              <a:rPr b="1" lang="en" sz="1500"/>
              <a:t>properties</a:t>
            </a:r>
            <a:r>
              <a:rPr lang="en" sz="1500"/>
              <a:t> of the Bitacora element </a:t>
            </a:r>
            <a:r>
              <a:rPr lang="en" sz="1500"/>
              <a:t>previously</a:t>
            </a:r>
            <a:r>
              <a:rPr lang="en" sz="1500"/>
              <a:t> </a:t>
            </a:r>
            <a:r>
              <a:rPr lang="en" sz="1500"/>
              <a:t>selected</a:t>
            </a:r>
            <a:r>
              <a:rPr lang="en" sz="1500"/>
              <a:t> from the Home View map, via a short tap over the Bitacora mark point.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properties includes: </a:t>
            </a:r>
            <a:r>
              <a:rPr b="1" lang="en" sz="1500"/>
              <a:t>Title</a:t>
            </a:r>
            <a:r>
              <a:rPr lang="en" sz="1500"/>
              <a:t> and </a:t>
            </a:r>
            <a:r>
              <a:rPr b="1" lang="en" sz="1500"/>
              <a:t>description</a:t>
            </a:r>
            <a:r>
              <a:rPr lang="en" sz="1500"/>
              <a:t>, </a:t>
            </a:r>
            <a:r>
              <a:rPr lang="en" sz="1500"/>
              <a:t>which</a:t>
            </a:r>
            <a:r>
              <a:rPr lang="en" sz="1500"/>
              <a:t> can be </a:t>
            </a:r>
            <a:r>
              <a:rPr b="1" lang="en" sz="1500"/>
              <a:t>edited</a:t>
            </a:r>
            <a:r>
              <a:rPr lang="en" sz="1500"/>
              <a:t>, as well as </a:t>
            </a:r>
            <a:r>
              <a:rPr b="1" lang="en" sz="1500"/>
              <a:t>ID</a:t>
            </a:r>
            <a:r>
              <a:rPr lang="en" sz="1500"/>
              <a:t>, </a:t>
            </a:r>
            <a:r>
              <a:rPr b="1" lang="en" sz="1500"/>
              <a:t>coordinates</a:t>
            </a:r>
            <a:r>
              <a:rPr lang="en" sz="1500"/>
              <a:t> and </a:t>
            </a:r>
            <a:r>
              <a:rPr b="1" lang="en" sz="1500"/>
              <a:t>date of creation</a:t>
            </a:r>
            <a:r>
              <a:rPr lang="en" sz="1500"/>
              <a:t>, </a:t>
            </a:r>
            <a:r>
              <a:rPr lang="en" sz="1500"/>
              <a:t>which</a:t>
            </a:r>
            <a:r>
              <a:rPr lang="en" sz="1500"/>
              <a:t> cannot be </a:t>
            </a:r>
            <a:r>
              <a:rPr b="1" lang="en" sz="1500"/>
              <a:t>edited</a:t>
            </a:r>
            <a:r>
              <a:rPr lang="en" sz="1500"/>
              <a:t> by the user.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may </a:t>
            </a:r>
            <a:r>
              <a:rPr b="1" lang="en" sz="1500"/>
              <a:t>add new status </a:t>
            </a:r>
            <a:r>
              <a:rPr lang="en" sz="1500"/>
              <a:t>to the </a:t>
            </a:r>
            <a:r>
              <a:rPr b="1" lang="en" sz="1500"/>
              <a:t>Bitacora’s status log</a:t>
            </a:r>
            <a:r>
              <a:rPr lang="en" sz="1500"/>
              <a:t>, as long as the</a:t>
            </a:r>
            <a:r>
              <a:rPr b="1" lang="en" sz="1500"/>
              <a:t> status note</a:t>
            </a:r>
            <a:r>
              <a:rPr lang="en" sz="1500"/>
              <a:t> field is filled with information, a valid </a:t>
            </a:r>
            <a:r>
              <a:rPr b="1" lang="en" sz="1500"/>
              <a:t>status</a:t>
            </a:r>
            <a:r>
              <a:rPr lang="en" sz="1500"/>
              <a:t> is selected, and the </a:t>
            </a:r>
            <a:r>
              <a:rPr b="1" lang="en" sz="1500"/>
              <a:t>Add Button</a:t>
            </a:r>
            <a:r>
              <a:rPr lang="en" sz="1500"/>
              <a:t> is pressed.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the bottom of the View, the Bitacora’s status log is displayed inside a </a:t>
            </a:r>
            <a:r>
              <a:rPr b="1" lang="en" sz="1500"/>
              <a:t>TableView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Additionally</a:t>
            </a:r>
            <a:r>
              <a:rPr lang="en" sz="1500"/>
              <a:t>, the user may save a </a:t>
            </a:r>
            <a:r>
              <a:rPr b="1" lang="en" sz="1500"/>
              <a:t>screenshot</a:t>
            </a:r>
            <a:r>
              <a:rPr lang="en" sz="1500"/>
              <a:t> to his </a:t>
            </a:r>
            <a:r>
              <a:rPr b="1" lang="en" sz="1500"/>
              <a:t>Photo Gallery</a:t>
            </a:r>
            <a:r>
              <a:rPr lang="en" sz="1500"/>
              <a:t> with the </a:t>
            </a:r>
            <a:r>
              <a:rPr b="1" lang="en" sz="1500"/>
              <a:t>ScreenShot Button</a:t>
            </a:r>
            <a:r>
              <a:rPr lang="en" sz="1500"/>
              <a:t> at the upper right corner of the View.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BitacoraHomeView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2677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BitacoraHomeViewModel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187" y="1017725"/>
            <a:ext cx="4627624" cy="40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BitacoraHomeViewController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625" y="1017725"/>
            <a:ext cx="3428749" cy="403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288" y="218675"/>
            <a:ext cx="4953425" cy="47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