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96D01-D3F6-4072-B404-AF93B7FB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D23E5D-D99D-441F-BDC9-B7DA74B9A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32D13-D139-40CA-B504-E8EE7B6B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A011D-6DB8-4524-B9C4-4F9C5953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2EB-4C3E-448C-9754-3CE348DC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83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8B441-9C3F-43C5-8B5C-8B49EAF4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68F74F-F517-4F38-9716-2BE9E702F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430D7D-FF98-46A2-83A1-B79CB8E6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48BBA-D4A7-4633-8547-B50E7383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E9628-6F80-47FB-A0F0-F3C827D2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613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7A6608-1DD2-4CEF-A3BC-E0D02DFCE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ECC284-88B1-4908-B505-234FFA10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81025-26A8-4E86-BF52-8ACCC987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54EE9-6968-4085-B3C0-CC397E21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FD4ED7-5151-4E7C-8522-F198278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82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EE50C-4740-4753-BF23-C4F3F3C5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A9DF4-1B5D-443F-A6FD-5214615A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DEA88A-C17A-4635-96C1-5E9D46EF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ECC7E-D4AA-4A4D-8822-99C830AC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34461-6225-4960-8E09-26D62575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65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7C150-406B-4B2E-A177-E11D8745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5B2083-A031-4763-AC7B-4104DED0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48287-2FD5-4C69-9617-7CC23630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2C554-38FA-4B56-B973-ACC3E79B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AD56B8-25A7-41C7-B6F0-6DDED306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48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D7B4-38F0-4B18-A701-30017AD5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C34C3-6F53-4A0C-B360-298A773FD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C4BCD3-2C05-4A99-90B3-EE0CFC85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12E610-5E61-4863-9655-048D4735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0D33A3-F252-4272-A318-0B964DA8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A5AFC5-308C-41CE-AAFA-81D571BC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1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D37E8-1602-41D0-9E89-B31C976A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DF8635-094A-42BF-BA64-0E9680DB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58E61-D3A3-4DAF-A63C-CC182B73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2CC7E1-D670-42AB-B515-FFB314D2B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714BAF-8078-47D9-9E5D-A9DA80959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CE1A19-F8F0-4914-AD61-FC0813AF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4DE3F4-92AD-47DC-AC97-1FFF59A1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4E58C8-C3DE-4FA7-8CAE-3FCF042E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18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C5334-4417-4E48-893C-B7EC01E8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1963A8-E49C-4286-A710-63588731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8B7911-F4C1-499E-B82C-52B4DA15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E39698-6EE1-4537-85CC-AD2A299E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469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0BF95D-215E-401D-BBE2-C5139A92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13AB99-BE32-4D2C-9153-85A501EC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E7DFF8-1DF0-4343-B97B-5EC9347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22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FDE19-FEEC-4EEE-9EC5-A2F0E6D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8DFFA-6F3C-4243-8232-89AE28B8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212196-AA3E-4AE5-B5A0-D7058C540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C275BA-28C4-4736-930C-27060317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233329-1863-4A5C-B270-4B8D78FD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8B62BA-D459-4682-AE8B-14B7724E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42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FAAFC-2F4E-4637-9C40-8929A582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DDF061-D0DC-4C9D-BA8E-29B3F5B9D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60E680-C165-4B3B-A5CA-59597D0C4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72B03C-9179-438B-B989-1D7492BB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45F29-3398-4095-A85F-076405B7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746C4-AD93-448A-A79A-120D9DCF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669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134304-F859-4052-A7FE-5B6BD97B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A24B8A-B54A-4761-9760-F62DDC99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5772F-C7F6-4E24-A9A1-3EB6B4B98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537B-8C99-433C-A615-9FFDF9B7EAF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FCC69-B3A0-4469-83C7-0CD348CDB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572421-7E36-4906-8793-D61D9B3C1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E26E-DDA8-49F6-B45D-CD55E43EB1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30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C23C4520-3642-4225-951F-C55DF29A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0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4495968-D89F-4771-B4D1-CAB346C27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2CDE17B-FA26-4DCD-BA3B-26D0886F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1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703FF0B8-36E7-45B9-8818-157A734CE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4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1363F84F-9FEC-41A3-A949-D4949F3E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3E71F485-9374-43A6-9F94-E8C70D40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9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3DD5990-028E-4464-B55A-237E68347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74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97C9852-E017-4EFA-9BB4-5C349C272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72240D3-A2EC-4E0B-9D2E-933CBA427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7A52C09-B680-4128-A6F8-14AB940A9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9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2646B6D-E69D-4439-B0A3-034B3D5C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464C3052-A124-48AE-B667-80643F82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A3CA9D1B-7D45-48DA-BA73-DE1F7934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6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C97ABEF0-6FE3-4BDD-93AF-5891450F8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0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565C3FF-0C4E-4678-9200-CD989E9F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5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6AE13191-CB03-458E-8287-3455A3D63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08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SOFRONIO ARTURO ESCOBAR CORTES</dc:creator>
  <cp:lastModifiedBy>SOFRONIO ARTURO ESCOBAR CORTES</cp:lastModifiedBy>
  <cp:revision>1</cp:revision>
  <dcterms:created xsi:type="dcterms:W3CDTF">2022-03-09T12:23:44Z</dcterms:created>
  <dcterms:modified xsi:type="dcterms:W3CDTF">2022-03-09T12:30:26Z</dcterms:modified>
</cp:coreProperties>
</file>