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BC880-1F21-42D3-878E-EDFF3202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52392-C31C-40E4-ADF2-B7C156DF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53136-5490-4AF3-B745-5097156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D6B97-3CC7-493D-B26D-6EA20307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4F094-7887-4A49-828B-839CF8DE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7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C8837-7FA9-4A67-AFFD-486D5205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D7A6EC-E798-45DC-8C5F-C8856BB9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AFC67-8A61-484E-89DF-9E799707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5D644-B300-49E7-B8E6-64DF755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069A0-BD3D-489A-AD8D-CA957258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67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A718B5-F8B3-4AC5-8A4B-7357C956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AD59D-7473-4EF9-A0E3-E867D2B1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0627F-4DC1-4425-B8FE-B7863EE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1D79D-78BD-4755-8324-948E523E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583E1-EC67-4F34-A100-4454177B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5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8AB67-05A0-40A4-BBC1-679476BC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4BD9B-D094-4BDF-A5A4-6BB40980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CD4D5-0032-4258-BB33-E642625A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FF3D9-90B0-4575-A578-643B298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5FB13-0C7A-4064-AD15-F6FCDA4A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6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D2F5-865C-49AC-8C7E-A60D9BAB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D6196E-9891-4D94-969A-DD15C709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D0D96-DA56-4BAD-820A-2B94E412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F5684-82AB-4DF9-AAAB-D786370B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AC26C-805D-48BE-A429-56028643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7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41327-7780-4053-80CE-8B23FA5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5F8F-BCAA-402F-B824-9B99EBE8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9A58D-DFCC-4ABA-97AF-02EECA7E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3CABB3-654D-4663-B3DA-D63CC56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F6082-FF51-4625-BA62-6F55ECFA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078E5-039B-4FC4-AA2D-2909A09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37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95317-64E7-4307-883B-5E891BF3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79540A-F2B2-407D-B06D-0A41D03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08581-D018-4394-A140-AAF20CED7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680FA-E734-4AE0-A657-155E1949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CF0BE-7DB6-47DE-AACD-FFD3A201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D9F267-5B37-4023-8421-6695E28E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DD95A7-2E3A-4E3B-BCDD-8F8BD850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88F0D2-74B0-4725-9E97-F180F8D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2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117A7-DF05-451A-894B-9374C370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D617DF-E5E1-4198-89CA-D5F951D9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716F7-A2CF-412A-982E-846646CA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96416-6C9E-486C-A949-2C182690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27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58659-9252-462E-8A74-0D234B5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B3E1C7-029E-46BD-A48D-43C07ACC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EE8AB-93F0-4350-88F1-205232F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03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644D-274C-45F3-92DF-8AEDB4E6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9D3A2-9884-40B1-9168-A3143E97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BE220-BCDA-46EB-BB6D-8274ACFC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D5649-F810-4D55-A601-8F7757B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125FC-2B1D-4FE8-BFCD-381CC875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93977-2F67-458F-B13C-FE5F3E6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2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F805-9A80-4484-A674-35A647D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D9F183-B6D8-4796-BEA8-89D78F72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89E9D2-306E-455C-A995-77B098F8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EE8C4-37F9-451C-BCC6-1E8E290B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605B19-692E-4C3A-9955-7C9204D2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EF37F-A276-4911-8FCD-5502D21E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24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04D51-DA16-47ED-9D2C-5684D47C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F0748-511A-41D0-9847-1AD2A0EC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3EE05-C627-4FA1-9CCB-94985305D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2BC0-5070-487F-B402-1FE965EBC7E1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1174E-92F5-468D-B481-E14EE58C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0C9BF-3ABA-4F83-96B1-71ADAEFB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678F-2DCA-4964-83B8-E485B1C25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4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2EFAFD71-332C-4149-A8E8-EE6BFE2B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3CAFAE-FAB1-4FDE-9433-7CE9D53F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21DC039-FD2D-4AB8-B3EC-CCED2DD3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FE2827EE-F587-4889-BEDE-CF99EB21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CDC55DD-F79C-4619-8940-461B7272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24DA44F9-50A2-4913-B905-7193D285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FFDD400-C00D-4DBE-A04D-F881E83B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2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2022-03-09T13:01:43Z</dcterms:created>
  <dcterms:modified xsi:type="dcterms:W3CDTF">2022-03-09T13:02:44Z</dcterms:modified>
</cp:coreProperties>
</file>