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3A6CC-3039-4371-AD60-FD243555F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66BAE2-DE32-48D9-8D2C-50BE30770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9D6B4-A3A7-4560-9B43-2773E105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565B-9ACB-4D2B-ABFE-71E5B9FD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83E2B-02A2-4D4F-81DD-AED632EA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64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72E5E-A4B2-4F58-B96E-CE853CD0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48DFD8-8380-4BB6-A09B-C57C0802B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AE651-C5CE-47A2-BDBF-75B6A828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C9FE2-029C-4A06-87F3-0C122A01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13AA92-24E1-4B4B-A2DA-8D02C493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5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7AAAB7-FADA-4533-968D-5666C2626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828E78-1A81-42DD-A4E6-8E282022B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1926F-1960-4CE4-8CC9-F9D02682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29E32-C90B-4308-A91E-2A613B33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2DD1E-F6D6-4506-BBE4-81022170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453A4-1E2C-4D2E-B606-999F1966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56E1C-BFA4-4954-8FAB-5AB15D7D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C57C0-337C-4E0D-B666-FC5EAFD0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3FCD0-F641-4913-84AB-C7421759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3D2BC1-77F5-456C-BFE7-B33F4FFF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8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4675E-816A-4EF9-AD62-A1F898DC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599CDA-D185-4E92-AB82-29176620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10E1B-643D-4102-BD1C-B70986AF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50FD8-558A-4846-9A61-7F924B06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2F39F-7A09-4E8C-8AD2-95299267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2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668F6-76A1-4EA0-A83D-D70C50A3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C4469-80C4-4BFD-8665-6323B6844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5D535-143F-4013-AD54-F7C805E43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6F9ECE-131A-4193-9803-03CA232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58E52-BBCA-499F-A2AC-93A90B9F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2D992-E51F-4C54-A44B-B8AC1751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56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6C8E-3C43-4726-9D11-160AEA7B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87FDF-13E5-4019-ADF5-E989C41E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7C9590-454A-4E88-AB1A-AE583EFB9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914D4A-4EC4-4F3C-B074-886C5C13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5E7573-F641-4100-A444-DAFE1FC74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F0A37A-B365-4626-ADC0-AEB554A7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A5A175-1DA9-41E5-B5AD-9ECDEEF2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2DBB39-E9D9-49AD-94D7-CFC87765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85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CCCAC-8E6F-4697-8569-3FD91B6F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37A100-1451-4DA1-8120-66C5AD80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26A684-79D6-470D-A93B-40C02EAE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ACB663-E4BF-4EA3-8330-A90470FE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79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2781EF-8E16-41CE-9E18-B03CA9C4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43878D-982A-4B5E-8D68-73B52B21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8BEE76-754E-4133-8531-91993F11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60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EA564-263D-4968-9F36-615EC749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A8A8E-A0A0-4DCF-8E0A-AB173A4B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0B99F1-F43F-47CF-8FBF-B93BA87C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8F2C41-1251-4CA4-9BFA-C5EB93DA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4DE2FA-7567-4615-AC69-E7821889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AA0BF-A342-4981-A602-C2A71DFE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15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C3D3-2B82-4F8E-A378-B9B149CE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C141A4-6505-4280-91DA-E288504E9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886E46-D2CC-49EA-8C83-72728E368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78E30D-F205-448A-B6CA-7B0BFF44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D771E-DFC6-4A91-8B39-DA1856E5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929ED-8535-406E-B6C1-F8C11280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02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FC60E3-C35D-4FEF-9386-2069DD3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2B7582-2070-4134-A905-F2BB2F8F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F15A6-1B5D-4912-BBBD-86774C09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CA15-F5D3-4AB8-98AC-1B6E6E306479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18288-6E41-4EE8-93C6-9C534BB18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A17E5-13DC-4357-A9C9-0D25939FF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1979-D1BA-4BEF-9D80-EC9119839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91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57C3853-6356-40FC-A724-3EFCF7504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3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B02FD624-CE6F-43EE-995C-1C50B84BB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0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6D38696A-04BD-428A-9459-2C72AD97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E49D63C-FB7A-42BA-8031-65A8DB61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4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520E71F-506B-4312-A860-8278C63A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7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64EA31D-3037-4DB1-ABFE-AC7FA2AB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9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129BB2CF-2DF2-43C0-A9C1-2C016C2DC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5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940C8A55-B9F2-4407-8DC5-0B05752F2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4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BA34C4DD-B60A-414F-91C0-0BF09E54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8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C42E766-F3AE-422F-8FA2-C96585DF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3BFFB89-18BC-4EB7-A97E-B8521165E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1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D17180B6-F0B8-4D16-852B-614950297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2022-03-09T12:44:37Z</dcterms:created>
  <dcterms:modified xsi:type="dcterms:W3CDTF">2022-03-09T12:46:38Z</dcterms:modified>
</cp:coreProperties>
</file>