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DA5AB-98A5-425D-A9CD-4EC19A27D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0DDE6E-3A56-4D26-A955-AF1BEBDC4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0880AF-E088-4D13-955A-AE22E18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58A8-EFA2-4FB8-8F47-9774A07D1EE8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B28FF-CEC7-4489-B1EA-FBBFEBE8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75B5D-B7B7-484D-8639-AB7552E6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55C-E67C-449D-891F-76A9DE049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76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5CD42-897C-40DF-BA22-F2BDDA7A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73B027-E4C7-4419-A803-8B399F432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CF7F7A-61EE-4643-830A-864E6D94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58A8-EFA2-4FB8-8F47-9774A07D1EE8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7BD585-9CF7-4964-9CD0-B4136A07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F9CBA-07FB-443A-A4E2-84B877DB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55C-E67C-449D-891F-76A9DE049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63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94258E-B104-4015-91B6-96E72611F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EC02DB-117C-4AE6-B351-68C02E889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327306-1B12-48CF-9720-8BCA6A4C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58A8-EFA2-4FB8-8F47-9774A07D1EE8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E9C3E-9138-437C-BA4D-A98E02EC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2ED714-7CA5-48E9-B041-583B5DED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55C-E67C-449D-891F-76A9DE049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38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16816-B9EE-4905-8F3E-C5E3A1DB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B10FA-C8D5-404F-B1B7-FCDAFE4F5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0D539F-5E90-4314-ABC9-51DD23DE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58A8-EFA2-4FB8-8F47-9774A07D1EE8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E5289-154F-48AB-AA96-95F03B7A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5FC23A-C9EF-46BD-B5F7-1B40943E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55C-E67C-449D-891F-76A9DE049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91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0D494-991A-448A-9CE8-47F4D050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7F065D-2258-4765-B729-7AF8EB87F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92456E-3A96-401D-93BD-A0FCDA69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58A8-EFA2-4FB8-8F47-9774A07D1EE8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F19F32-FD33-43D0-9627-E726FDA3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8192FF-7901-4D5F-8B37-48BEB140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55C-E67C-449D-891F-76A9DE049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01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7EFA-CB85-44C5-8634-355D255F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520B4-8C7D-47E9-A900-CAE9B8879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4D2F2C-C142-4BB9-A6C0-16F922189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DF2F97-2862-436B-B274-58181100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58A8-EFA2-4FB8-8F47-9774A07D1EE8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A42F40-07B9-4282-893A-2F8BAA1E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C2D4FE-559E-4EBA-9E1F-8B5DA1A5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55C-E67C-449D-891F-76A9DE049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56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762D3-904A-43FD-891A-D9017BC1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1509C-DCCF-4B23-A97D-E7F37A46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5DCF15-973C-454F-8BD5-DBE519B8C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D0C923-7346-4CC9-B78E-F1642A401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CA737B-2459-404E-A3ED-6D9A8DD10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06B730-C82F-48B6-B173-22AFB631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58A8-EFA2-4FB8-8F47-9774A07D1EE8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44BD65-DB54-4385-B737-E6EC4F8E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A0BABE-F0ED-4267-8D79-9F09D9F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55C-E67C-449D-891F-76A9DE049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67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B0878-4411-457B-85D1-C6215F2E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203D60-39C7-4D6A-A41E-6706CA76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58A8-EFA2-4FB8-8F47-9774A07D1EE8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33398B-E802-4FB6-A3E1-CF328F4D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FA04A7-8DC3-447A-9E74-C316F1F6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55C-E67C-449D-891F-76A9DE049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29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8AD958-7AE1-4F59-8F89-5CCF5D4B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58A8-EFA2-4FB8-8F47-9774A07D1EE8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3312D7-9F2C-4A11-A9C1-A8D96BAE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33A28B-006F-4E1F-8100-528D5826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55C-E67C-449D-891F-76A9DE049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536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13DB8-0499-47EC-BD37-DDCF326F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B97734-F8EB-4E69-8DCC-FF8D889B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7E0A6B-2715-4F8E-A96C-6610DA5D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454E12-6766-4C31-ABC2-0F07E640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58A8-EFA2-4FB8-8F47-9774A07D1EE8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77112E-66E0-4D57-8E4F-AC59079B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A23E6E-7F76-41C1-860E-96314347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55C-E67C-449D-891F-76A9DE049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1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77725-2E85-45B0-BE6F-4EA055F0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609752-238D-40DB-9C2D-CD405DF5E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9C7179-A15B-4C70-A692-2DEAAC5BA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A48A18-AE98-4E2B-9A03-DE7350F7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58A8-EFA2-4FB8-8F47-9774A07D1EE8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3A1D5F-5958-470D-A96F-3083C5B9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874B60-81B5-4B2A-927F-BA31CF90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455C-E67C-449D-891F-76A9DE049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266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2DDCFA-5DE2-44BB-BD3B-28D52956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8E48BB-A0A0-45CD-95E8-316D8F99B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ED2EC3-BF59-42F8-9D61-670D0209E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658A8-EFA2-4FB8-8F47-9774A07D1EE8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F47086-CFF9-40DA-9449-05CEF6A28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D08FFE-D544-4562-AC90-A5BED03F3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2455C-E67C-449D-891F-76A9DE0492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37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4DB0857-17D6-4E01-A279-381CA3236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8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4BE7C4F-7B64-4282-B200-DF4685E73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9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2CD5D49-6118-497B-A351-8D11BD141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9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394D149-633B-4DFA-8667-1560E9E7D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4C3AFC4-332E-4E6A-B52A-3D235A488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2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1F0CA16-3C64-49B4-A956-389C4E2F0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8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F2339892-C77D-43D1-9137-AA3F1248C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6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F8AE4EEF-9F52-406C-B247-C6A96404C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7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57D451C-9DAC-43BC-8369-610ADC123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0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29586D7-A3D4-4F55-96DC-8F1687052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8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A606313-A711-4882-BC3C-7E958E20B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4715B24-04A9-4C5E-9550-8E424FC38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44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SOFRONIO ARTURO ESCOBAR CORTES</dc:creator>
  <cp:lastModifiedBy>SOFRONIO ARTURO ESCOBAR CORTES</cp:lastModifiedBy>
  <cp:revision>1</cp:revision>
  <dcterms:created xsi:type="dcterms:W3CDTF">2022-03-09T12:51:56Z</dcterms:created>
  <dcterms:modified xsi:type="dcterms:W3CDTF">2022-03-09T12:53:33Z</dcterms:modified>
</cp:coreProperties>
</file>