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2478F-A25F-4725-BCE2-60D1A1050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F60FEC-68D4-4B8B-90A0-3C5F0603D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55C66A-319C-4A51-B467-79107F77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324A-0B77-40E3-ADC1-986D3D134EB6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311C83-C9BA-410B-A51B-8B384F44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6BFCD-6A58-4239-BC49-6657F62F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0B66-01B6-4D85-B2E6-802CAD6467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24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C17FF-BDA8-4BFD-A559-3D5895FF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25879C-5872-4788-B1AD-685F8943C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35DD8-D748-4C2F-9E1D-BE2784C2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324A-0B77-40E3-ADC1-986D3D134EB6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72B990-4C24-4E27-A3F8-5CDB7513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54636-3EAE-4471-AB87-8A7F025B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0B66-01B6-4D85-B2E6-802CAD6467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22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1AC1BE-FFF7-450E-A82F-890AFBE76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3EFF94-59B8-4C9B-84BD-0ED1DBA6D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F5BC1-707C-40D3-BA91-E7199141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324A-0B77-40E3-ADC1-986D3D134EB6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967B44-47DD-434A-9191-6C407280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3B8373-5DC0-4BA3-9921-F54DEC13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0B66-01B6-4D85-B2E6-802CAD6467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10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6EC7C-0B50-4CD0-BB66-C9DAF5A5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B924F-253C-4875-ACE5-84528DC14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D6038-65A4-46D9-B2E3-25A5C8AA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324A-0B77-40E3-ADC1-986D3D134EB6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DDD1C7-F759-44D5-B840-174DD512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8AFA9-370A-494C-BF5F-3B0A2836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0B66-01B6-4D85-B2E6-802CAD6467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02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9452F-A372-4E1B-835A-57EF6ECF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AE22FA-8248-44C4-8A61-819967CE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11DE66-F2AD-4A54-AC5D-C2F0414F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324A-0B77-40E3-ADC1-986D3D134EB6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236BB4-E6AD-4A30-AD3C-9288E825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CB59E0-8283-4A21-AC88-F5AC4CCB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0B66-01B6-4D85-B2E6-802CAD6467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711D5-9BDA-4AB0-AB4F-FA7BF195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1C3554-18D7-48AA-8A40-14B6D29FF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02C280-FC2E-48A7-951F-8C915E31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E6A405-B5B7-4D41-B977-E4248E6C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324A-0B77-40E3-ADC1-986D3D134EB6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9A9281-C10B-4D0D-8504-BA4F8B16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88649C-1CFC-467D-93C9-A0842F0C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0B66-01B6-4D85-B2E6-802CAD6467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126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388A8-7C39-4132-B680-8124DF83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119279-559D-4515-9784-DFEA61255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9DFC3F-BA85-4BA3-9AEB-9D79633F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E2A525-729A-4256-BCBB-8206E998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01358F-7D15-4A55-81FF-11B9A2625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C5604D-10AE-4C4B-98B1-9E33E6D0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324A-0B77-40E3-ADC1-986D3D134EB6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C2C92B-7385-4026-BD6C-B64EBD5A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79D035-5286-4F3D-BD1D-722C5AF2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0B66-01B6-4D85-B2E6-802CAD6467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11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7DBEF-FADF-48C1-AA3C-5636B52A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28706F-6B49-4333-A419-5E07FF84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324A-0B77-40E3-ADC1-986D3D134EB6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7C674D-FED5-4CA3-B44F-5861FE56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88AD65-79AF-42EB-91E8-E2F6F420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0B66-01B6-4D85-B2E6-802CAD6467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71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17A109-DF4B-4781-996E-6C16E9C3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324A-0B77-40E3-ADC1-986D3D134EB6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C9C6F-C2C4-4236-A238-0D3C5A55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C5C767-4A18-4136-86EB-7A6496E5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0B66-01B6-4D85-B2E6-802CAD6467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8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BD2DA-C6FC-4EE4-AFE0-A8AC435D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3FC0E-E7BA-42C7-B3AE-A0F58972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DFE1AE-E623-46E6-9D8B-F15CDD73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298141-F67A-4FCA-ABBF-2BAC0EFF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324A-0B77-40E3-ADC1-986D3D134EB6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0B0BB2-85A0-4F50-B3BF-50D7B743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C11393-8C2D-46E1-A8CE-9A0C3960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0B66-01B6-4D85-B2E6-802CAD6467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720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46993-A3A0-4545-82D9-5BE026B1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4A0DF1-676D-4035-838B-DA48DCF0C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3D18C1-694E-4736-9D99-AF63771C0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E5BE56-5A28-41DC-8CFE-FB552AFB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324A-0B77-40E3-ADC1-986D3D134EB6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F43030-7CF2-4DA4-844F-F35FE041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1FD65-CB1C-4D2B-A546-E3E0B702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0B66-01B6-4D85-B2E6-802CAD6467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74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A13773-E0BA-41CD-8C29-0E3EAFE7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7D1299-A280-4536-83ED-DEB37206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BF92EE-C45A-4165-B3E7-71D734309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8324A-0B77-40E3-ADC1-986D3D134EB6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2658F3-F50D-4E64-A7A9-60785C36A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C42C0-0F2B-46C1-91EC-2B9DDE324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0B66-01B6-4D85-B2E6-802CAD6467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461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15877D34-34CF-4E16-9D09-E21192434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7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3789E66-5AE3-4D94-B2BA-C516BDC84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2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74F951D4-8B4E-4BA2-AE8A-A60619B81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1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9A5A217D-8EB7-469E-A22E-3CCD30188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C5C2A17-D9B7-4418-8354-296E5649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1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ECF81AE2-D314-4B76-927D-193DB59CA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B732EC7-CEB2-4466-AD62-75FEDDECA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4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6B40F36-2B96-410E-A118-6DE4B0D19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0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FCE9B7B-D8BA-4BBC-A2F8-602D2BEDB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Word, Correo electrónico&#10;&#10;Descripción generada automáticamente">
            <a:extLst>
              <a:ext uri="{FF2B5EF4-FFF2-40B4-BE49-F238E27FC236}">
                <a16:creationId xmlns:a16="http://schemas.microsoft.com/office/drawing/2014/main" id="{C52695BD-C99C-4BFD-86C9-D68C56301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4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AD461F5-472C-4591-B9E1-F1CDF4A43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2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C9007F3E-A30E-43E5-8192-FEC66BC3F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3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7E27DF26-5059-40D8-900A-E959814B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5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DFE7944-77C4-4E9B-AE16-832F09489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2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Gráfico radial&#10;&#10;Descripción generada automáticamente">
            <a:extLst>
              <a:ext uri="{FF2B5EF4-FFF2-40B4-BE49-F238E27FC236}">
                <a16:creationId xmlns:a16="http://schemas.microsoft.com/office/drawing/2014/main" id="{999E5002-D414-4BB7-B6EA-907196B94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4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SOFRONIO ARTURO ESCOBAR CORTES</dc:creator>
  <cp:lastModifiedBy>SOFRONIO ARTURO ESCOBAR CORTES</cp:lastModifiedBy>
  <cp:revision>1</cp:revision>
  <dcterms:created xsi:type="dcterms:W3CDTF">2022-03-09T12:59:35Z</dcterms:created>
  <dcterms:modified xsi:type="dcterms:W3CDTF">2022-03-09T13:01:34Z</dcterms:modified>
</cp:coreProperties>
</file>