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3BBC-7EA2-4839-BE3E-C07FA0D6A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6CBA76-C828-4618-AC16-F2542026E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AC438-7522-4898-9072-8377090E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D529B-75B4-4BBE-AB4B-37D525E7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C6B66-C230-4C9C-9537-8F0831C0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5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0A37-CA4A-4783-842A-B67F605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4A5237-1C26-4D8A-BA13-AD8A21D3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9DEAC-FD5C-4476-A157-1A02C76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909EE-AD14-4F6F-BEDF-F431A771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03D7B-AC60-46CF-AD58-31568F74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6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031878-0EB7-4886-9E10-E59A49F77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4738C7-2432-46AA-8063-F0D52CC4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575A7-06CB-4EE8-AD57-1F84C7F1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A8AF5-8A2D-477F-A493-1B07590A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1D81DF-EB7D-4867-BBBE-C3910737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0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977B8-30F2-4129-AAC6-9BD95DB2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BC85D-B3A1-4F5E-B7B3-B854B848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16FB6-CF3D-43B5-8B60-FD1EF1F5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B1200-DA70-4AF1-BE61-370A6737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4BC00-1611-4FDB-BC42-9B74D64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2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7A1D-DE26-4087-BC23-A3D4D917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D17A4-CE29-4D21-8E6C-77A720EE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3A0D7-EC1C-4564-88B0-EE60301F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BEA8F-5262-4914-8492-8EE15D96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87948-FB16-4C68-A181-1621FD72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12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4ABDD-BE3B-48A9-B84A-330DEAC8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54ED1-D261-4CB0-BF48-597AA143D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25886-8613-4BE5-ACC5-4719C970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107B1-541E-4392-AC85-F495DADA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EAEAC-8843-4031-AD3C-D2B334C8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EB5312-66BD-4433-B9F4-1B93C1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6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09AFC-8DC2-4805-93A4-675623A3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F9FDDB-E3C3-45F3-A5E0-7DF46B87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857219-4891-424F-9576-A8997332D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C25182-A2C0-43B0-82FC-6A064F8F7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F9A2C2-CC8B-48D3-A6CE-DDABB9AF4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1AFF0D-FF6B-42F0-A821-C7D00991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84DE5F-7ABF-4802-8076-54D8778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9A14BE-FC44-4710-8FDD-6408D336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5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86DEA-A5BD-4598-9FA0-F047517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65414-602B-4FCE-9B45-D9985724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8E8493-D585-43A8-AC79-1C26D478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A28967-BF8A-4B4F-A11F-43A09822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3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51E78F-93B2-48B8-93DB-F2B7A7D3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14962D-BB7F-4811-8CFE-D8707972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D3C763-751C-48CC-8BCE-A6D4FA0F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1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71CA1-55F7-4A9B-A831-A94AB86D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1ECD0-288B-4ECF-BB2F-8D80EB0D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28BDB-5051-4307-ABF8-1375C891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767BC-59E7-4CFF-A360-3F513285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6E4A2-B6CA-4F47-AAE8-82BBB027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E0AF88-AC32-4DE8-9E1C-9A1FD968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2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1CF5D-49EE-4CDF-BC38-D8C89FF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A58A93-8C84-43F4-B784-25EA53AD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8932F7-230F-4643-9F60-05966C35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2BD931-03E6-42DA-ABB1-A50B57DC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9DECC6-A50E-4C58-8A40-0E028948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026D4-0340-4E59-9C08-38D2C5B6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6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BFE158-46AE-4505-A5D8-94606159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81B6C5-10DE-40D6-A080-2501B3A17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E7990-F197-48E5-9A31-8255142B4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FAC-7396-403C-ABB1-5B6F75E009A7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9F094-40A6-435E-BD41-668EB52B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03CFC-0C18-47A7-8DBB-3DA4A525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BE60-1FC5-4C2F-BA63-A851F5FC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24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E9C1F420-A065-41D5-8787-0E9FDE5E5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48EBD42-EA55-4077-9A3C-683991F80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7F36A95C-0B5E-483B-8641-A5742199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9E7F356-6E8C-4CE9-8A9E-C95098D01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3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FC3A84-A8B8-4B91-9964-1077B7331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8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F3A47EE-6DE2-45EC-B015-9DD0E696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1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B3321EF-FAAB-4997-BDF1-2A80D91A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76E5FA1-01BE-4B40-A8E0-AD4747CA1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9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88AED2-A88E-4D77-88CD-4364AA02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23DDA62-6851-470F-9D38-4B4CFA557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2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orreo electrónico&#10;&#10;Descripción generada automáticamente">
            <a:extLst>
              <a:ext uri="{FF2B5EF4-FFF2-40B4-BE49-F238E27FC236}">
                <a16:creationId xmlns:a16="http://schemas.microsoft.com/office/drawing/2014/main" id="{045C9F23-A055-4AFA-9E4B-674442121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AFAC167-17FC-4212-9F12-680A074C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3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43526D8E-F91F-4CD2-B5A2-8E553FF29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7FD43CF-1CFF-4F8B-87D6-2D0FA4E5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8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AF47DAC-7E3F-4B1E-81B4-5AC811399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7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831B11C2-9967-40B9-A7C6-53B3FC89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1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89D75209-EE39-42B6-BB42-D1CF43A3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1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2022-03-09T13:02:50Z</dcterms:created>
  <dcterms:modified xsi:type="dcterms:W3CDTF">2022-03-09T13:05:41Z</dcterms:modified>
</cp:coreProperties>
</file>