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7EB85-73F4-4FE7-9170-42E195CD1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4E9E26-3E38-4DEB-8645-63E05CACF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14ECC-66A2-455E-B0C8-F99354B1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5E63-C02B-43C5-AF59-D01AD074DD0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DE6CD0-970B-4766-BDD4-6D31D2D1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7EC22-5066-4D29-8F76-AE839DA1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CF5-F03F-4CE2-9E44-F70F08BE6B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052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79DD9-4DB0-4553-A033-E5A8267D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286A47-522E-46C4-8EC6-45DFF4BA3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047016-16C7-4936-B1B0-77ABCFEF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5E63-C02B-43C5-AF59-D01AD074DD0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B8334-3A97-44B4-8216-E6073211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DD3575-2BC2-43E8-AC1A-E13F1869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CF5-F03F-4CE2-9E44-F70F08BE6B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514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6B911F-4C84-4D2F-A6C5-56E4C4000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B0825A-BD78-4098-928A-7F9FEF23D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C4364E-DADB-4040-B02F-66C38898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5E63-C02B-43C5-AF59-D01AD074DD0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270E8C-CE8A-4B39-8CE0-3BFDB485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E942C-9833-44F9-B515-663017DA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CF5-F03F-4CE2-9E44-F70F08BE6B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988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2664B-8903-439D-A002-7A65CBAF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C4F49F-45EE-4D87-9847-45D70B0EA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09E5AA-16E3-4D5A-8C47-5CE85454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5E63-C02B-43C5-AF59-D01AD074DD0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5484A-8A3E-4AC7-9222-374122ED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1B72D5-A8F4-4E05-93B5-94491864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CF5-F03F-4CE2-9E44-F70F08BE6B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87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0E976-157A-4EFA-80CC-5C3152BA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065A99-A36E-4698-BDAD-C150C78B9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930A6-24A6-4676-9E00-6C10EA56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5E63-C02B-43C5-AF59-D01AD074DD0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679DD1-B214-439D-812B-74B274A7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BAB05-4EBB-492A-9D9C-D07E3E7B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CF5-F03F-4CE2-9E44-F70F08BE6B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225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02985-EBD0-4C9A-AFC8-F76E1C11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1BA8B1-59AF-4A32-A7FD-112866EFA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C513F9-3897-4761-AADF-30D5E83C4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0F04E9-2A60-4625-A6D3-1AECFB65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5E63-C02B-43C5-AF59-D01AD074DD0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B802A2-07B9-46C1-9789-7FBA4835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853838-A55D-4C44-8E79-7B698A78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CF5-F03F-4CE2-9E44-F70F08BE6B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975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A7C02-5D9E-4277-B329-FF12EB8C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50EBDF-3A90-44EF-A217-FB50A0C48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F2B597-7C5A-41F4-9C2B-E937F8393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120A09-CEBD-4746-AF30-A33467660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135967-F6C4-4778-81AC-6EB69AC8B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584BB8-EE1E-42A9-8457-DA559729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5E63-C02B-43C5-AF59-D01AD074DD0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FB37A7-8252-43E0-B482-A235500F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C62DDF-5FEF-496C-AAB3-FD914CE4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CF5-F03F-4CE2-9E44-F70F08BE6B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807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F2D13-7046-43E3-AE39-CC8195A9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BDCACC-528D-42B0-A660-96E206E1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5E63-C02B-43C5-AF59-D01AD074DD0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442864-5D20-4A0E-91AC-DD7F24C1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B2E019-F47A-43CE-9B1E-6CFB7CA3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CF5-F03F-4CE2-9E44-F70F08BE6B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37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801D68-2E43-4333-A2BF-A9F98276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5E63-C02B-43C5-AF59-D01AD074DD0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F1AAC7-FDC7-4130-9F24-2D55A784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67BD2D-FE4E-48B0-976D-515CCCC4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CF5-F03F-4CE2-9E44-F70F08BE6B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66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C52F7-300A-468F-91BF-AA4939D8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8550A9-DB52-4EE3-9D60-980E6747A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05F380-22D0-4214-AF4E-592E4643F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059BB9-7BA5-435C-AB3D-18555558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5E63-C02B-43C5-AF59-D01AD074DD0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631132-7AF1-4C54-A346-0CEC07F3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E00830-469A-45ED-8C02-7EA9E58E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CF5-F03F-4CE2-9E44-F70F08BE6B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605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133A4-04C7-446A-A877-17FA96D5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B526C0-C8FA-4285-97C7-8AAF6F18B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77BD81-8309-4330-BD30-E6441BBB9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8584AD-FE55-4DEA-818B-FCFCB1FE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5E63-C02B-43C5-AF59-D01AD074DD0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ED66C-22F2-4575-921A-F327FEFA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1A7129-6857-4CAB-8BDA-6CFB10E8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CF5-F03F-4CE2-9E44-F70F08BE6B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15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B731EE-859E-46EF-81AA-9CF9B748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8EDFE9-5969-4DDA-8D80-AF525AD12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D5A4E7-13E5-4A6E-90B8-B43BAC27A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5E63-C02B-43C5-AF59-D01AD074DD0D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41F6C5-F709-451A-BBF2-A66D14108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3BCA79-FAB3-4B54-B113-5310D8F89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5CF5-F03F-4CE2-9E44-F70F08BE6B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756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BA8F07A0-069B-4965-BB90-098D3CBA3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8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9EBB7B2-3A5E-45ED-A54B-7A839A508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5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, Correo electrónico&#10;&#10;Descripción generada automáticamente con confianza media">
            <a:extLst>
              <a:ext uri="{FF2B5EF4-FFF2-40B4-BE49-F238E27FC236}">
                <a16:creationId xmlns:a16="http://schemas.microsoft.com/office/drawing/2014/main" id="{1182399A-1F81-461A-9E50-F00706A4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2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Escala de tiempo&#10;&#10;Descripción generada automáticamente">
            <a:extLst>
              <a:ext uri="{FF2B5EF4-FFF2-40B4-BE49-F238E27FC236}">
                <a16:creationId xmlns:a16="http://schemas.microsoft.com/office/drawing/2014/main" id="{DB75107A-C069-4725-B82E-6B851C6E8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9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CF6F18EF-6EED-42AC-9C6A-0D07DD1F9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6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94E16E9C-6387-4A74-8148-92A71877D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8502C2AF-3B49-47F6-B3B7-14B932B43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50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C9D64C00-450B-4388-B2A5-778D68371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4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774E89AE-3D3E-4AE8-80A6-739233B7F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11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B379AF6-31FF-4DDC-9E54-0CE574775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3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D94E4128-1B2D-494E-AD9D-31C7B6614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7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F0CEF8B-9172-4C22-A017-E8D0268BD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0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51B0D3E-0C0B-45A1-A1F7-F0007F78E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73ACD2EE-FA3A-4ED7-A9ED-660C9D39C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7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4EF9AFF-F826-40F2-9435-5277503D4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1BD13505-4B27-486C-9FFC-F9EF94238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4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BF6F271-D5BE-4191-8C69-1ABAB5CB0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5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1EB3580D-A17A-46AB-97CD-E52FE306E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45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SOFRONIO ARTURO ESCOBAR CORTES</dc:creator>
  <cp:lastModifiedBy>SOFRONIO ARTURO ESCOBAR CORTES</cp:lastModifiedBy>
  <cp:revision>1</cp:revision>
  <dcterms:created xsi:type="dcterms:W3CDTF">2022-03-09T12:46:43Z</dcterms:created>
  <dcterms:modified xsi:type="dcterms:W3CDTF">2022-03-09T12:51:47Z</dcterms:modified>
</cp:coreProperties>
</file>