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0451E-D51D-460D-A047-49FBAC8F4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BF65D7-B9EC-4BB7-809A-FE5B15328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AA51B-F25E-4DBC-BCA4-EE7FE859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91EBA-409E-4ED2-A355-868AFE1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A21B4-00F6-4776-AB51-C970A41D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8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8F097-66E4-4193-B9B6-0BA091ED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C130B4-726A-4C43-93F4-1F3C98941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DB1C1-090A-4E1C-8F13-30530358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073E7-3AEC-45C4-911D-DA3E98FA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412980-BD49-4336-B418-B48A6D38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37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05878F-78CB-4C9D-A212-C54AAE64D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B30617-28E9-4031-A018-6F57BA7D4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A4895-3330-4BA7-B913-5F6EB6C6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05DE9-D701-42C0-AA2C-2E6DDA6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02B24-29E8-4A8C-800A-18C75F62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69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65792-0099-4C56-82BD-F30234C5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F7BD7B-C770-4540-8DDE-34581A90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1E4ED-E0FE-492B-8827-4A43E67C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BCD01-2FEB-4368-8AD1-70CAAC28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FEC23-A740-4D68-A213-CAB59843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71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25B-3DFE-4F95-BE79-A6793E46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92DB5E-5B2A-4CC4-AD52-093EA099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82172F-1307-405F-9DF9-7B753B39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F57F8-58D1-497D-8E9E-CCC40745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45254-5EB8-48AF-A06B-EC41334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64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8ACA5-3976-4D18-91E8-05E2124E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D59DD-86F5-4A6A-9D41-E3E50B42E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7BBB45-B2B2-40F4-B5F8-670792559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38BD9-CCA8-4E2F-993C-8B93A94A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4A3ABE-1B49-41F8-A816-76328FBE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E3EE29-C352-4875-9D0B-7428FABD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43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39469-2FC8-426E-B2F6-7D8C6A3B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330CD0-DDF8-4A3C-9326-A8195A148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B50E45-E13F-46EB-9560-DC9CAF5B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91781B-841C-4795-AABC-E331E24B9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394984-5EB1-4C96-AF2D-CE9664B56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3F400C-0584-4CA3-8A0D-F3F50580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9AA9D5-98CB-4D04-9B25-87405DA6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7D829-85A3-4BDD-9FD0-722D0726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00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A6228-011B-4FC4-8EDD-284C2121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6A6699-3F0A-40BF-9D50-9877208A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E1D1E9-787D-45AB-995C-1DE9FFA6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6170D4-F56F-48CE-80CA-43165C51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52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96173F-9AF6-4B76-9B17-851614AE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3E6F28-D062-4CD8-85DD-EC880C30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4EA069-7A41-4C45-B717-E1BEEF98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45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DD13-08A7-4689-AE24-660D36DB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18F46-8479-4875-A99C-9EAE83F8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A8BE75-BF0B-4775-BE16-F56FCDBBA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18D3AF-14DD-4DCC-AA34-88743B04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EDB6-D54E-4E0A-BCA7-E71345C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2AE758-05F4-4C1E-940E-841D64EA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133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2EFA1-8683-45D4-8E67-4B2D8335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C9FF5D-DA81-4C68-820C-457D4C022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789548-6054-4091-9040-8618A1F49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4072B9-F785-422E-9B94-00DA1670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95922F-4502-4415-814B-4D743A66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ECFE8-227E-4C9B-A179-44DA8D24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07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216BAF-20F3-4A28-9E52-654572FD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9D3DA6-1E80-4575-93EE-59F46B66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3F7CC3-E778-4154-825B-D74F19D6C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6281-61BF-4D7E-90D3-EABCB1D2E8E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1913D-F0E2-4857-8F5D-812F02D20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0F6BE-F6AE-4D0F-809B-83B8542DD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2E23-1B65-4A86-B4E7-ADB5DE66C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9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174D2E97-C30B-4ED0-BC66-8204B9342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8C489CDE-9D44-4920-A629-19F9EDF36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4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2461589F-6A1B-48AC-AC49-D8F835790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4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59C30BE-7769-4599-AEF9-B2910FF43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162D3FE-382C-481F-BC3C-D540BEB1C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BD238A3-46BC-4DAA-A5C8-E44A2DE16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CE2C64A-95B7-4285-8886-94FC515FE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8548AB6-EBB3-42AA-906A-D10B0817F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1EE1021F-CC03-40B2-A970-DF4E988D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6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B650F70-6630-4F9C-B2A3-EC00698B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7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AC767F7-710B-4F59-86F6-D21429AD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2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0533AB58-A787-4773-A0E4-2C7D328D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6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SOFRONIO ARTURO ESCOBAR CORTES</dc:creator>
  <cp:lastModifiedBy>SOFRONIO ARTURO ESCOBAR CORTES</cp:lastModifiedBy>
  <cp:revision>1</cp:revision>
  <dcterms:created xsi:type="dcterms:W3CDTF">2022-03-09T12:53:40Z</dcterms:created>
  <dcterms:modified xsi:type="dcterms:W3CDTF">2022-03-09T12:55:13Z</dcterms:modified>
</cp:coreProperties>
</file>