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351C-BC57-4B52-9FCB-FF0C6A3C3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D35F8E-FAAA-43D2-B3E0-A896CE835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DACA5-D30E-43F5-8C89-C7733EA2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3D493-64C6-4811-9AD5-055F7787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45778-65E9-4937-8A39-4A6A49BD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9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0C92B-DA64-4904-96A1-7043F7B9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938515-B51B-48DE-B6A4-77E06AC2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54AE9-11FA-4640-8232-39EA6345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3DF24-AD6F-41FA-953A-C46EED79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87BDB-608D-4ABA-A9FB-F10D8D6E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4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13E66-AD1F-4DA2-9966-6DC01FCA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CFF7F0-7110-4B49-89D9-2C726C8B4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2A9F7-C4B9-4CF4-9266-D47A648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98F84-086E-4466-8CFC-20E3ECA2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72916-AD97-424C-87A0-37A199F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49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DDE68-25FD-4BB0-8A2D-CB429657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45A3D-F6D8-4219-8A55-93E67150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8B32B-801C-4337-B737-CB385458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19FD4-4044-4BC8-A178-624B16BE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251D7-D1EF-4A40-9173-B32A3FE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E010B-94D9-4833-972F-4E045121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73F6D-2C61-4B9D-8493-8CCA78E2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F35A6-99C8-4F9A-BB4D-030FE198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799C3-03AA-49EA-8665-3E20810F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B3BF2-761E-4CB8-9E82-244F81D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1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0E96C-F6EE-4118-8D45-C665CA2B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50754-BFA8-4864-A263-BFCA81D3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FADE80-3116-4E86-815B-E4EC8948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43D9F3-7F75-454A-9667-7469374E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5D8D3-3129-446C-A0DF-C58AEC20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0E2DC-FCFE-4780-B1BE-E9333A64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7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EC79F-FD8F-40DE-AB4D-8660F2A0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4B923-FD68-47A5-8787-49D16BD1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D75AB5-6D15-4DBD-9E11-6B5F9A7C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EE5CBA-8DE0-43C0-B996-4CFFAD294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DA9B95-9BDA-4042-948B-0F4D68739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1D7736-D081-4606-B410-F644C4AE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FDE08F-4E9E-447A-960A-25690BA4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F8B715-EB31-4C65-8115-0A8DC1B4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55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03C21-9CBD-4746-B1B0-E9187D44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73627-EFDF-4CB2-9E43-DD2F950B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6C7EDE-CD6E-439E-983C-10D42FEF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5CC8A3-47E9-40DF-8000-6CF88E0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3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C38F90-51DB-478F-B155-5246FC62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380557-9886-4CA2-B4CA-3C80D783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00C0E1-01AA-455D-BC83-72F9075B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5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73A62-DB6C-43E9-8BAC-C1A4BE33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4F97-6A1D-4D7E-873C-50C268ED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803EB-D1A3-4C56-A92B-68F946AC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39078E-D7B0-4223-B54A-3082F4CF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4F52E6-AA16-4635-B8AC-C2E133D0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AE5C20-BF69-4C03-999E-AC84B67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3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B3EC4-8C29-41BB-8B9F-2BBC0CEB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0E42B1-F3DB-46C6-913A-7F5064AC4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EC8748-CE45-4E20-AA42-F82D16AB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EC107-4C1B-492E-BE91-3DA21D4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24306-A5E2-4BED-8568-BAFA460D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7C849-545D-4302-9AE8-A17540B6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8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1FD061-2886-43E9-A07E-0AF7AEDD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8DA5E-153D-474C-916C-29A97649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0077C-8FD0-4F9D-AC85-13EA48AD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B000-1B7B-44F2-9290-1864B8F9B890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89C35-9CB4-4BB0-BC85-77D44B41A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2EC08-A4A8-4B26-AE1A-A0060F76F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8D17-825E-4825-BB66-F10E8616B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8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2C3E3A22-6D23-48D9-A289-815986F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4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0954CB-739A-432C-BEAD-1CAADE11E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E1647AF-6C68-4DFE-848C-D1695937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FC5A0C-C912-4983-87F8-212FBA96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8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6A09751-9E86-48CD-AF47-B7B06EEA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C724FD6-7E82-410F-A13A-1D2E8E3C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843C21-835D-4FE3-BD8F-19FCECC3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4C6026F-8587-4B60-8F8B-E0D86957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1E7E58-B39F-4B25-B903-B51BA55D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3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9E7EAE4-357A-4310-97BD-EEDE31285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9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2022-03-09T12:55:21Z</dcterms:created>
  <dcterms:modified xsi:type="dcterms:W3CDTF">2022-03-09T12:56:58Z</dcterms:modified>
</cp:coreProperties>
</file>