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CBFA2-CCFE-4398-A83B-74ED0978B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E37CE-B4D1-45CB-8B42-CC5EA74BC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2DDE6-2F78-46A8-B321-09F6C5D4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FAA27-9C07-4609-B251-D2BA159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94EFF-314A-4B31-94CC-A988988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EB5A0-892D-465D-853B-28C9F09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7359A6-C150-43F3-9F71-CF11EF6B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8A41B-3039-4E4A-945A-FD252EB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D6741-326E-443B-AC3C-670C1807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FFA0B-91DF-463B-828B-FCB31D87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5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DB68A4-4650-4FB0-A89E-DD5AD36B7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086C04-5D75-4EAC-B2B3-B3C211F20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317E4-C060-4621-866D-B1479364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D26B3-5A47-44E5-89EB-33743B60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FD916-AA9B-447E-B58B-4946D753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4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CD59B-E001-4AD9-8053-28801D2A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DB367-DA28-4DFC-95E9-61F53C73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77C46-7C33-4DE7-8137-45A1FFE8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E933A-6D26-4702-88F3-4A0EB605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009D9-D039-4C8D-B838-1CBFD38F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9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8E743-3EA1-4A66-8080-3066E424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42F2F-C978-4DC5-BD38-46009E19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FF7A0-BDF3-4141-9F6D-B3412580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DAE0A2-EAFD-4736-9BB0-09FB199A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2812A-AE40-48D6-AFF5-76A73B2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49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43A0-551C-4B10-804D-C3E17FA4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E409A-1C23-4373-BCE9-7F0C0963B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B22260-0DB1-4A59-9103-C03D0EE0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549122-F8B8-4A59-BF5D-6A230AC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60E77-CD8F-485D-983B-7586FFE9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878F5-0B62-44CD-AEA8-49F7228E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5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29484-DB06-4E1E-B939-CD0D01F2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CD1CB6-92AE-4CFD-A64D-9F950275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CC59B3-FEA3-4773-BE05-14C9251B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9D9F49-3323-436D-BD55-D8A81EA19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521F08-C45A-4A27-B45D-64E50994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941308-5E79-4FAF-852B-D7E6F8DF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45D789-D510-4766-AA61-3AC70B54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673E79-F4F4-48C8-9BF0-ECF5FA90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5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AB085-B59C-4A14-A10B-68AE4DD1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86E21D-4FB5-428B-8A65-CF6E7E23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1CE06D-DC8A-4358-899B-06A7B027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BCB73-B923-4F63-BAFB-8D542B1D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05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353467-8791-4C8F-99A0-D0D58611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150815-ED3C-4F25-9344-CB5D857F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247088-6452-46BC-A34C-3450B5F3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4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66644-DAC2-4F31-B7B7-3884D542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87E29-BE22-48CB-8127-CCDC52FD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136DC3-9395-4893-9E5E-56D3B4AB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C8F0CB-48E5-48F4-B3CB-A4FDC166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6C575F-22A9-47B4-9F3F-3FB8E7F7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6AABF-DA22-43F1-99E5-11003E3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66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8511F-4B21-4272-83B2-C722D048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D8B9FA-7393-48C9-B03B-BC37A5CA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254F7A-4BD8-41A2-B492-7B862C6A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EDC9D-7068-4695-A1D1-0276DCF5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59266-8F74-4903-B78F-C0420533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67111F-2508-4D3E-84B9-B277453B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3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CB1778-27F2-4C87-A7CD-0008C016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39340-11D8-4EE3-9549-1929DABF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C6432-C801-4123-ABF3-DAE8B5B16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CFC3-3D73-4ACE-B7D7-9CC0E8EC51DE}" type="datetimeFigureOut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DCC1E-CCD7-48ED-B037-11F12CD5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2E6E1-8DE4-41FC-B2F1-111AC1628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B099-E5E3-42FC-BE5C-ED5AC2BFAE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3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5E045E9-8F12-46FB-9F61-F808159B3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526359A-00D8-477F-B5D7-CF434F31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0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D9D871E-5FFF-4EED-B110-A055BAED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2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B05A060-94F0-4E2A-8149-916CD4BE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9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11F4DA8-18E9-4171-9423-B44FE8702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91762E5-205D-4D58-805B-E5BF697DD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2B5DC41-AF0B-45C8-A124-0694FF1CC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DB5DE078-4DE1-4E3C-BDD2-11FF2072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1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6445C04A-9001-4B16-A0E6-B29DBE8F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42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SOFRONIO ARTURO ESCOBAR CORTES</dc:creator>
  <cp:lastModifiedBy>SOFRONIO ARTURO ESCOBAR CORTES</cp:lastModifiedBy>
  <cp:revision>1</cp:revision>
  <dcterms:created xsi:type="dcterms:W3CDTF">2022-03-09T12:57:02Z</dcterms:created>
  <dcterms:modified xsi:type="dcterms:W3CDTF">2022-03-09T12:59:08Z</dcterms:modified>
</cp:coreProperties>
</file>