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2D4F5-EB81-48FB-B962-604E8D225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9AD72E-2783-49A8-87B4-D39C82B6B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821F76-AF14-4CB6-8885-2294BBD8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E6E-B00A-4454-9482-8512BA06327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60F65C-F357-4601-96D4-E7AA59DB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A9339E-1024-4850-BFFF-02510AE9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26B6-552E-4A2C-BF54-DD0D4C033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42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D38EF-39C3-42FE-99F6-7F9CAAFD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8A3ED5-E28E-4B07-84C0-2F000BC0F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08B36-B756-423B-864E-DB5C392B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E6E-B00A-4454-9482-8512BA06327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BD897D-1E56-4A82-AADA-D59632A1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8F8334-C575-4ACE-9C77-E6B2D77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26B6-552E-4A2C-BF54-DD0D4C033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22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D52F0B-2792-4490-8392-F3C68B39D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95F878-092E-4682-8BF9-8ED213555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63E13A-796F-4EEA-AAE1-9BF4FF78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E6E-B00A-4454-9482-8512BA06327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314D0E-EEC5-4546-97FC-94F84F11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78428E-758F-49D0-B46D-8044188F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26B6-552E-4A2C-BF54-DD0D4C033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25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F397A-5368-4D43-9BC6-640F00F8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A605A7-435A-4F33-B67B-30687AE5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83634B-74C0-40FF-A757-A52A0438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E6E-B00A-4454-9482-8512BA06327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4E295-8F1E-4CCA-9EAE-E62697ED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5A12E8-45B7-4BA3-BF9F-9244535A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26B6-552E-4A2C-BF54-DD0D4C033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6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D3CD5-29DC-49F2-B412-C4849753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BB02F-FDA3-4CC9-BF35-49F73E9C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E33566-54DB-4849-8336-7F237A93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E6E-B00A-4454-9482-8512BA06327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752CCF-89BD-4508-BC2A-D60AFED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2CC376-A1D6-4304-83FC-8CE66EEB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26B6-552E-4A2C-BF54-DD0D4C033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5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AF172-D41C-4223-B280-95E1ECA5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A3E3E-2327-49B8-8323-83F210E8C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5D33CF-1A3C-46B3-BA7D-2EA3643FA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8FB14B-CC32-4048-91B0-D3617A2C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E6E-B00A-4454-9482-8512BA06327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451A28-3A20-42E2-B51C-6693A3FE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4B0680-C751-4680-9414-8B99A941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26B6-552E-4A2C-BF54-DD0D4C033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4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F2E55-78F7-4F2D-95F9-AD4B9950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941E9A-C83A-4899-AF82-37EAC94A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32C2E7-71A1-4630-98FA-0CBAAD258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C54418-4C3C-43A3-A282-23DC42F6A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86FE0D-AB70-4B0B-9D48-C643E4484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A06ADA-09D0-43DD-8A23-BE6F80D2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E6E-B00A-4454-9482-8512BA06327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EEF907-11B3-49AF-AC95-6F5DA996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E0639F-C3D4-4371-AD02-D7348ADA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26B6-552E-4A2C-BF54-DD0D4C033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2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C9BC9-D991-4FF6-92F7-AA7A99AD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8B9936-6121-46C8-ADA1-CE800EEE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E6E-B00A-4454-9482-8512BA06327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7B0FD8-9392-4995-B129-A2A4D8D9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863548-35E5-4665-AB70-9F29EF13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26B6-552E-4A2C-BF54-DD0D4C033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08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F23C9B-F834-4596-8212-03DF7B44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E6E-B00A-4454-9482-8512BA06327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F55F65-32B1-4510-8531-F9978C53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126FC4-1571-4992-AB1A-349A3EFA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26B6-552E-4A2C-BF54-DD0D4C033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40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AFD3A-19F0-4BBF-8891-0F9B933A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72738-D9C5-4BBC-BB58-DE5E01CD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835F2D-FA94-41C2-8788-0D319F6BD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5E3AB2-6F78-41D5-A704-0847020C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E6E-B00A-4454-9482-8512BA06327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A176C8-7C70-41AA-858D-E2CDB091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DE78B4-FF37-4065-AD72-E0564033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26B6-552E-4A2C-BF54-DD0D4C033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09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90AC1-EC5F-4A17-AE4D-1FE9398B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FBE864-94B5-4342-BEDF-F89214289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671A73-1290-4714-B7D6-7F3B2EC4B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BCF62C-CA56-42D9-8B90-77F08B3C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6E6E-B00A-4454-9482-8512BA06327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CBACB7-542B-4F62-B083-879C3EFA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115996-307B-4B24-B229-95A710B8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26B6-552E-4A2C-BF54-DD0D4C033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92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4B162B-8DB7-42E1-8B06-2FE77852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53E221-2EA5-495A-B960-A871D4D03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A6712A-F5F8-4EA6-89CF-BAF6645EA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6E6E-B00A-4454-9482-8512BA063276}" type="datetimeFigureOut">
              <a:rPr lang="fr-FR" smtClean="0"/>
              <a:t>21/12/2020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C04E9A-8729-4E06-A557-E538D14A7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CC70C8-1FD6-4120-A279-D54CE8A65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C26B6-552E-4A2C-BF54-DD0D4C0339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08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CFCDB9B-C0F7-436B-A0BF-0D1B5E765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25121"/>
              </p:ext>
            </p:extLst>
          </p:nvPr>
        </p:nvGraphicFramePr>
        <p:xfrm>
          <a:off x="1384638" y="979137"/>
          <a:ext cx="1083433" cy="80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33">
                  <a:extLst>
                    <a:ext uri="{9D8B030D-6E8A-4147-A177-3AD203B41FA5}">
                      <a16:colId xmlns:a16="http://schemas.microsoft.com/office/drawing/2014/main" val="737887538"/>
                    </a:ext>
                  </a:extLst>
                </a:gridCol>
              </a:tblGrid>
              <a:tr h="39961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Alim_Groupe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75786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r>
                        <a:rPr lang="fr-FR" sz="900" dirty="0" err="1"/>
                        <a:t>Alim_grp_code</a:t>
                      </a:r>
                      <a:endParaRPr lang="fr-FR" sz="900" dirty="0"/>
                    </a:p>
                    <a:p>
                      <a:r>
                        <a:rPr lang="fr-FR" sz="900" dirty="0" err="1"/>
                        <a:t>Alim_grp_nom_fr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5037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A0C27D-DD63-4C4A-A9E9-3BB59AC23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63025"/>
              </p:ext>
            </p:extLst>
          </p:nvPr>
        </p:nvGraphicFramePr>
        <p:xfrm>
          <a:off x="1287532" y="2204068"/>
          <a:ext cx="1310011" cy="801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011">
                  <a:extLst>
                    <a:ext uri="{9D8B030D-6E8A-4147-A177-3AD203B41FA5}">
                      <a16:colId xmlns:a16="http://schemas.microsoft.com/office/drawing/2014/main" val="737887538"/>
                    </a:ext>
                  </a:extLst>
                </a:gridCol>
              </a:tblGrid>
              <a:tr h="41275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Alim_Sous_Groupe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75786"/>
                  </a:ext>
                </a:extLst>
              </a:tr>
              <a:tr h="388357">
                <a:tc>
                  <a:txBody>
                    <a:bodyPr/>
                    <a:lstStyle/>
                    <a:p>
                      <a:r>
                        <a:rPr lang="fr-FR" sz="900" dirty="0" err="1"/>
                        <a:t>Alim_ssgrp_code</a:t>
                      </a:r>
                      <a:endParaRPr lang="fr-FR" sz="900" dirty="0"/>
                    </a:p>
                    <a:p>
                      <a:r>
                        <a:rPr lang="fr-FR" sz="900" dirty="0" err="1"/>
                        <a:t>Alim_ssgrp_nom_fr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5037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3B57BE2-1E4D-430B-B860-B5309CD83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20785"/>
              </p:ext>
            </p:extLst>
          </p:nvPr>
        </p:nvGraphicFramePr>
        <p:xfrm>
          <a:off x="1287532" y="3429000"/>
          <a:ext cx="1560864" cy="801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864">
                  <a:extLst>
                    <a:ext uri="{9D8B030D-6E8A-4147-A177-3AD203B41FA5}">
                      <a16:colId xmlns:a16="http://schemas.microsoft.com/office/drawing/2014/main" val="737887538"/>
                    </a:ext>
                  </a:extLst>
                </a:gridCol>
              </a:tblGrid>
              <a:tr h="41940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Alim_SS_Sous_Groupe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75786"/>
                  </a:ext>
                </a:extLst>
              </a:tr>
              <a:tr h="381704">
                <a:tc>
                  <a:txBody>
                    <a:bodyPr/>
                    <a:lstStyle/>
                    <a:p>
                      <a:r>
                        <a:rPr lang="fr-FR" sz="900" dirty="0" err="1"/>
                        <a:t>Alim_ssssgrp_code</a:t>
                      </a:r>
                      <a:endParaRPr lang="fr-FR" sz="900" dirty="0"/>
                    </a:p>
                    <a:p>
                      <a:r>
                        <a:rPr lang="fr-FR" sz="900" dirty="0" err="1"/>
                        <a:t>Alim_ssssgrp_nom_fr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50372"/>
                  </a:ext>
                </a:extLst>
              </a:tr>
            </a:tbl>
          </a:graphicData>
        </a:graphic>
      </p:graphicFrame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482D86FB-DD01-4909-9FAF-1C333EF09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8189"/>
              </p:ext>
            </p:extLst>
          </p:nvPr>
        </p:nvGraphicFramePr>
        <p:xfrm>
          <a:off x="4433987" y="1752800"/>
          <a:ext cx="1083433" cy="90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33">
                  <a:extLst>
                    <a:ext uri="{9D8B030D-6E8A-4147-A177-3AD203B41FA5}">
                      <a16:colId xmlns:a16="http://schemas.microsoft.com/office/drawing/2014/main" val="737887538"/>
                    </a:ext>
                  </a:extLst>
                </a:gridCol>
              </a:tblGrid>
              <a:tr h="39961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Aliment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75786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r>
                        <a:rPr lang="fr-FR" sz="900" dirty="0" err="1"/>
                        <a:t>Alim_code</a:t>
                      </a:r>
                      <a:endParaRPr lang="fr-FR" sz="900" dirty="0"/>
                    </a:p>
                    <a:p>
                      <a:r>
                        <a:rPr lang="fr-FR" sz="900" dirty="0" err="1"/>
                        <a:t>Alim_nom_fr</a:t>
                      </a:r>
                      <a:endParaRPr lang="fr-FR" sz="900" dirty="0"/>
                    </a:p>
                    <a:p>
                      <a:r>
                        <a:rPr lang="fr-FR" sz="900" dirty="0" err="1"/>
                        <a:t>Alim_nom_sci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50372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2D33A17-D750-40B1-8C6E-79A5FC806120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68071" y="1379693"/>
            <a:ext cx="1965916" cy="82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C303D3D-5F90-4972-AE29-01519CA42AC6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2597543" y="2204068"/>
            <a:ext cx="1836444" cy="40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1C60A2A-D8AD-47CD-A264-A7094F413CE7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2848396" y="2204068"/>
            <a:ext cx="1585591" cy="162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2147F15-077C-4922-945E-D7FDB068D82B}"/>
              </a:ext>
            </a:extLst>
          </p:cNvPr>
          <p:cNvSpPr txBox="1"/>
          <p:nvPr/>
        </p:nvSpPr>
        <p:spPr>
          <a:xfrm>
            <a:off x="2469142" y="11981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F7F295-129E-44DD-9C76-495F6DCD4C7E}"/>
              </a:ext>
            </a:extLst>
          </p:cNvPr>
          <p:cNvSpPr txBox="1"/>
          <p:nvPr/>
        </p:nvSpPr>
        <p:spPr>
          <a:xfrm>
            <a:off x="4037649" y="1830804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95010CB-D841-4A95-9EBD-38B4DBC363BB}"/>
              </a:ext>
            </a:extLst>
          </p:cNvPr>
          <p:cNvSpPr txBox="1"/>
          <p:nvPr/>
        </p:nvSpPr>
        <p:spPr>
          <a:xfrm>
            <a:off x="2547057" y="2341750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0..1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0E9763E-93A5-4A82-9468-2080736795B8}"/>
              </a:ext>
            </a:extLst>
          </p:cNvPr>
          <p:cNvSpPr txBox="1"/>
          <p:nvPr/>
        </p:nvSpPr>
        <p:spPr>
          <a:xfrm>
            <a:off x="3910050" y="2115027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5DA6FEB-8A8B-470A-AE00-2D5E69C400C4}"/>
              </a:ext>
            </a:extLst>
          </p:cNvPr>
          <p:cNvSpPr txBox="1"/>
          <p:nvPr/>
        </p:nvSpPr>
        <p:spPr>
          <a:xfrm>
            <a:off x="4002942" y="2345597"/>
            <a:ext cx="2551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90C4BC9-A766-4AF9-A00B-13893FDF134C}"/>
              </a:ext>
            </a:extLst>
          </p:cNvPr>
          <p:cNvSpPr txBox="1"/>
          <p:nvPr/>
        </p:nvSpPr>
        <p:spPr>
          <a:xfrm>
            <a:off x="2842932" y="3427735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0..1</a:t>
            </a:r>
          </a:p>
        </p:txBody>
      </p:sp>
      <p:graphicFrame>
        <p:nvGraphicFramePr>
          <p:cNvPr id="16" name="Tableau 4">
            <a:extLst>
              <a:ext uri="{FF2B5EF4-FFF2-40B4-BE49-F238E27FC236}">
                <a16:creationId xmlns:a16="http://schemas.microsoft.com/office/drawing/2014/main" id="{46A58E60-CA07-438E-A7FF-564CC21F3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64030"/>
              </p:ext>
            </p:extLst>
          </p:nvPr>
        </p:nvGraphicFramePr>
        <p:xfrm>
          <a:off x="7638434" y="89793"/>
          <a:ext cx="10834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33">
                  <a:extLst>
                    <a:ext uri="{9D8B030D-6E8A-4147-A177-3AD203B41FA5}">
                      <a16:colId xmlns:a16="http://schemas.microsoft.com/office/drawing/2014/main" val="737887538"/>
                    </a:ext>
                  </a:extLst>
                </a:gridCol>
              </a:tblGrid>
              <a:tr h="39961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CompositionAutres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75786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r>
                        <a:rPr lang="fr-FR" sz="900" dirty="0" err="1"/>
                        <a:t>Compo_code</a:t>
                      </a:r>
                      <a:endParaRPr lang="fr-FR" sz="900" dirty="0"/>
                    </a:p>
                    <a:p>
                      <a:r>
                        <a:rPr lang="fr-FR" sz="900" dirty="0"/>
                        <a:t>Eau</a:t>
                      </a:r>
                    </a:p>
                    <a:p>
                      <a:r>
                        <a:rPr lang="fr-FR" sz="900" dirty="0" err="1"/>
                        <a:t>Protérine</a:t>
                      </a:r>
                      <a:endParaRPr lang="fr-FR" sz="900" dirty="0"/>
                    </a:p>
                    <a:p>
                      <a:r>
                        <a:rPr lang="fr-FR" sz="900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50372"/>
                  </a:ext>
                </a:extLst>
              </a:tr>
            </a:tbl>
          </a:graphicData>
        </a:graphic>
      </p:graphicFrame>
      <p:graphicFrame>
        <p:nvGraphicFramePr>
          <p:cNvPr id="17" name="Tableau 4">
            <a:extLst>
              <a:ext uri="{FF2B5EF4-FFF2-40B4-BE49-F238E27FC236}">
                <a16:creationId xmlns:a16="http://schemas.microsoft.com/office/drawing/2014/main" id="{093E1254-F937-46D2-B78E-1A3B3D4B2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33946"/>
              </p:ext>
            </p:extLst>
          </p:nvPr>
        </p:nvGraphicFramePr>
        <p:xfrm>
          <a:off x="7483336" y="3161803"/>
          <a:ext cx="1199418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418">
                  <a:extLst>
                    <a:ext uri="{9D8B030D-6E8A-4147-A177-3AD203B41FA5}">
                      <a16:colId xmlns:a16="http://schemas.microsoft.com/office/drawing/2014/main" val="737887538"/>
                    </a:ext>
                  </a:extLst>
                </a:gridCol>
              </a:tblGrid>
              <a:tr h="39961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CompositionEnergie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75786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r>
                        <a:rPr lang="fr-FR" sz="900" dirty="0" err="1"/>
                        <a:t>Energie_code</a:t>
                      </a:r>
                      <a:endParaRPr lang="fr-FR" sz="900" dirty="0"/>
                    </a:p>
                    <a:p>
                      <a:r>
                        <a:rPr lang="fr-FR" sz="900" dirty="0" err="1"/>
                        <a:t>Energie_KL</a:t>
                      </a:r>
                      <a:endParaRPr lang="fr-FR" sz="900" dirty="0"/>
                    </a:p>
                    <a:p>
                      <a:r>
                        <a:rPr lang="fr-FR" sz="900" dirty="0" err="1"/>
                        <a:t>Energie_KCAL</a:t>
                      </a:r>
                      <a:endParaRPr lang="fr-FR" sz="900" dirty="0"/>
                    </a:p>
                    <a:p>
                      <a:r>
                        <a:rPr lang="fr-FR" sz="900" dirty="0" err="1"/>
                        <a:t>Energie_Jones_KJ</a:t>
                      </a:r>
                      <a:endParaRPr lang="fr-FR" sz="900" dirty="0"/>
                    </a:p>
                    <a:p>
                      <a:r>
                        <a:rPr lang="fr-FR" sz="900" dirty="0" err="1"/>
                        <a:t>Energie_Jone_KCAL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50372"/>
                  </a:ext>
                </a:extLst>
              </a:tr>
            </a:tbl>
          </a:graphicData>
        </a:graphic>
      </p:graphicFrame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9B498BF-325D-4B06-A7B1-B7B03070110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17420" y="623193"/>
            <a:ext cx="2121014" cy="158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A452D21-2825-4204-8E55-D66A45D417BA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517420" y="2204068"/>
            <a:ext cx="1965916" cy="155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383FF81-2F3F-4388-9013-F31D444AD878}"/>
              </a:ext>
            </a:extLst>
          </p:cNvPr>
          <p:cNvSpPr txBox="1"/>
          <p:nvPr/>
        </p:nvSpPr>
        <p:spPr>
          <a:xfrm>
            <a:off x="7125619" y="45033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0FCADD-409C-4D3B-B2A1-4F7A6F70DCE2}"/>
              </a:ext>
            </a:extLst>
          </p:cNvPr>
          <p:cNvSpPr txBox="1"/>
          <p:nvPr/>
        </p:nvSpPr>
        <p:spPr>
          <a:xfrm>
            <a:off x="7098133" y="37172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B52AB12-5205-4715-A4BF-C2CDBE11F410}"/>
              </a:ext>
            </a:extLst>
          </p:cNvPr>
          <p:cNvSpPr txBox="1"/>
          <p:nvPr/>
        </p:nvSpPr>
        <p:spPr>
          <a:xfrm>
            <a:off x="5487196" y="23591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CD8778E-D88D-4275-AA0A-CD5A5E557494}"/>
              </a:ext>
            </a:extLst>
          </p:cNvPr>
          <p:cNvSpPr txBox="1"/>
          <p:nvPr/>
        </p:nvSpPr>
        <p:spPr>
          <a:xfrm>
            <a:off x="5564866" y="18269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</a:t>
            </a:r>
          </a:p>
        </p:txBody>
      </p:sp>
      <p:graphicFrame>
        <p:nvGraphicFramePr>
          <p:cNvPr id="24" name="Tableau 4">
            <a:extLst>
              <a:ext uri="{FF2B5EF4-FFF2-40B4-BE49-F238E27FC236}">
                <a16:creationId xmlns:a16="http://schemas.microsoft.com/office/drawing/2014/main" id="{DD43556B-A981-42DB-9CF0-46AF8FE88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59890"/>
              </p:ext>
            </p:extLst>
          </p:nvPr>
        </p:nvGraphicFramePr>
        <p:xfrm>
          <a:off x="7560297" y="4707966"/>
          <a:ext cx="1180449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449">
                  <a:extLst>
                    <a:ext uri="{9D8B030D-6E8A-4147-A177-3AD203B41FA5}">
                      <a16:colId xmlns:a16="http://schemas.microsoft.com/office/drawing/2014/main" val="737887538"/>
                    </a:ext>
                  </a:extLst>
                </a:gridCol>
              </a:tblGrid>
              <a:tr h="39961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CompositionVitamine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75786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r>
                        <a:rPr lang="fi-FI" sz="900" dirty="0"/>
                        <a:t>   VitamineD</a:t>
                      </a:r>
                    </a:p>
                    <a:p>
                      <a:r>
                        <a:rPr lang="fi-FI" sz="900" dirty="0"/>
                        <a:t>    VitamineE</a:t>
                      </a:r>
                    </a:p>
                    <a:p>
                      <a:r>
                        <a:rPr lang="fi-FI" sz="900" dirty="0"/>
                        <a:t>    VitamineK1</a:t>
                      </a:r>
                    </a:p>
                    <a:p>
                      <a:r>
                        <a:rPr lang="fi-FI" sz="900" dirty="0"/>
                        <a:t>    VitamineK2</a:t>
                      </a:r>
                    </a:p>
                    <a:p>
                      <a:r>
                        <a:rPr lang="fi-FI" sz="900" dirty="0"/>
                        <a:t>    VitamineC</a:t>
                      </a:r>
                    </a:p>
                    <a:p>
                      <a:r>
                        <a:rPr lang="fi-FI" sz="900" dirty="0"/>
                        <a:t>    VitamineB1</a:t>
                      </a:r>
                    </a:p>
                    <a:p>
                      <a:r>
                        <a:rPr lang="fi-FI" sz="900" dirty="0"/>
                        <a:t>    VitamineB2</a:t>
                      </a:r>
                    </a:p>
                    <a:p>
                      <a:r>
                        <a:rPr lang="fi-FI" sz="900" dirty="0"/>
                        <a:t>    VitamineB3</a:t>
                      </a:r>
                    </a:p>
                    <a:p>
                      <a:r>
                        <a:rPr lang="fi-FI" sz="900" dirty="0"/>
                        <a:t>    VitamineB5</a:t>
                      </a:r>
                    </a:p>
                    <a:p>
                      <a:r>
                        <a:rPr lang="fi-FI" sz="900" dirty="0"/>
                        <a:t>    VitamineB6</a:t>
                      </a:r>
                    </a:p>
                    <a:p>
                      <a:r>
                        <a:rPr lang="fi-FI" sz="900" dirty="0"/>
                        <a:t>    VitamineB9</a:t>
                      </a:r>
                    </a:p>
                    <a:p>
                      <a:r>
                        <a:rPr lang="fi-FI" sz="900" dirty="0"/>
                        <a:t>    VitamineB12</a:t>
                      </a:r>
                      <a:endParaRPr lang="fr-F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50372"/>
                  </a:ext>
                </a:extLst>
              </a:tr>
            </a:tbl>
          </a:graphicData>
        </a:graphic>
      </p:graphicFrame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C54DF84-8DD4-4554-B757-0E05D9320EA2}"/>
              </a:ext>
            </a:extLst>
          </p:cNvPr>
          <p:cNvCxnSpPr>
            <a:cxnSpLocks/>
            <a:stCxn id="7" idx="2"/>
            <a:endCxn id="24" idx="1"/>
          </p:cNvCxnSpPr>
          <p:nvPr/>
        </p:nvCxnSpPr>
        <p:spPr>
          <a:xfrm>
            <a:off x="4975703" y="2655336"/>
            <a:ext cx="2584594" cy="313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D6E4A7F-9CDB-4AC4-8B80-F94982567271}"/>
              </a:ext>
            </a:extLst>
          </p:cNvPr>
          <p:cNvSpPr txBox="1"/>
          <p:nvPr/>
        </p:nvSpPr>
        <p:spPr>
          <a:xfrm>
            <a:off x="7013668" y="521856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0F6393F-A4EB-4F52-B8D0-472052527C2D}"/>
              </a:ext>
            </a:extLst>
          </p:cNvPr>
          <p:cNvSpPr txBox="1"/>
          <p:nvPr/>
        </p:nvSpPr>
        <p:spPr>
          <a:xfrm>
            <a:off x="4797399" y="275520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</a:t>
            </a:r>
          </a:p>
        </p:txBody>
      </p:sp>
      <p:graphicFrame>
        <p:nvGraphicFramePr>
          <p:cNvPr id="34" name="Tableau 4">
            <a:extLst>
              <a:ext uri="{FF2B5EF4-FFF2-40B4-BE49-F238E27FC236}">
                <a16:creationId xmlns:a16="http://schemas.microsoft.com/office/drawing/2014/main" id="{FEE6C78F-87B5-497A-9719-A388B6A6D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75951"/>
              </p:ext>
            </p:extLst>
          </p:nvPr>
        </p:nvGraphicFramePr>
        <p:xfrm>
          <a:off x="7599321" y="1437797"/>
          <a:ext cx="1744283" cy="103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283">
                  <a:extLst>
                    <a:ext uri="{9D8B030D-6E8A-4147-A177-3AD203B41FA5}">
                      <a16:colId xmlns:a16="http://schemas.microsoft.com/office/drawing/2014/main" val="737887538"/>
                    </a:ext>
                  </a:extLst>
                </a:gridCol>
              </a:tblGrid>
              <a:tr h="39961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CompositionAcidesGras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75786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r>
                        <a:rPr lang="fr-FR" sz="900" dirty="0"/>
                        <a:t>code</a:t>
                      </a:r>
                    </a:p>
                    <a:p>
                      <a:r>
                        <a:rPr lang="fr-FR" sz="900" dirty="0" err="1"/>
                        <a:t>acidesFrasOrganique</a:t>
                      </a:r>
                      <a:endParaRPr lang="fr-FR" sz="900" dirty="0"/>
                    </a:p>
                    <a:p>
                      <a:r>
                        <a:rPr lang="fr-FR" sz="900" dirty="0" err="1"/>
                        <a:t>AcidesGrasMono</a:t>
                      </a:r>
                      <a:endParaRPr lang="fr-FR" sz="900" dirty="0"/>
                    </a:p>
                    <a:p>
                      <a:r>
                        <a:rPr lang="fr-FR" sz="900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50372"/>
                  </a:ext>
                </a:extLst>
              </a:tr>
            </a:tbl>
          </a:graphicData>
        </a:graphic>
      </p:graphicFrame>
      <p:sp>
        <p:nvSpPr>
          <p:cNvPr id="35" name="ZoneTexte 34">
            <a:extLst>
              <a:ext uri="{FF2B5EF4-FFF2-40B4-BE49-F238E27FC236}">
                <a16:creationId xmlns:a16="http://schemas.microsoft.com/office/drawing/2014/main" id="{F6A6A224-E729-4000-BB21-F2C175311697}"/>
              </a:ext>
            </a:extLst>
          </p:cNvPr>
          <p:cNvSpPr txBox="1"/>
          <p:nvPr/>
        </p:nvSpPr>
        <p:spPr>
          <a:xfrm>
            <a:off x="7086506" y="17983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1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3FDFC88-B07E-447D-9243-D5CDA639948E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 flipV="1">
            <a:off x="5517420" y="1957645"/>
            <a:ext cx="2081901" cy="24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7740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139</Words>
  <Application>Microsoft Office PowerPoint</Application>
  <PresentationFormat>Grand écran</PresentationFormat>
  <Paragraphs>55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Chenier</dc:creator>
  <cp:lastModifiedBy>Arnaud Chenier</cp:lastModifiedBy>
  <cp:revision>11</cp:revision>
  <dcterms:created xsi:type="dcterms:W3CDTF">2020-12-20T13:43:51Z</dcterms:created>
  <dcterms:modified xsi:type="dcterms:W3CDTF">2020-12-21T16:36:27Z</dcterms:modified>
</cp:coreProperties>
</file>