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y Kim" initials="" lastIdx="2" clrIdx="0"/>
  <p:cmAuthor id="1" name="Po Ting Tsu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 showGuides="1">
      <p:cViewPr varScale="1">
        <p:scale>
          <a:sx n="98" d="100"/>
          <a:sy n="98" d="100"/>
        </p:scale>
        <p:origin x="200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20T05:31:44.054" idx="1">
    <p:pos x="1631" y="186"/>
    <p:text>maybe get rid of this..? 3pg limit T_T</p:text>
  </p:cm>
  <p:cm authorId="1" dt="2017-10-20T05:31:44.054" idx="1">
    <p:pos x="1631" y="286"/>
    <p:text>I don't think the title and team members parts count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20T04:58:37.464" idx="2">
    <p:pos x="99" y="-513"/>
    <p:text>WE NEED TO UPDATE THE LINK IF WE CHANGED ANYTHING
+potsui@stanford.edu +ghong97@stanford.edu +bnortz@stanford.edu +yeonjaek@stanford.edu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tinyurl.com/y9mrnwbj" TargetMode="External"/><Relationship Id="rId5" Type="http://schemas.openxmlformats.org/officeDocument/2006/relationships/hyperlink" Target="https://youtu.be/n3b3R5LFtZ4" TargetMode="External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3750"/>
            <a:ext cx="9144001" cy="59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THOUGHT BUBBLE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236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Value​ ​Proposition,​ ​Problem/Solution​ ​Overview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Three​ ​Tasks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Video​ ​Storyboard</a:t>
            </a:r>
          </a:p>
        </p:txBody>
      </p:sp>
      <p:sp>
        <p:nvSpPr>
          <p:cNvPr id="62" name="Shape 62"/>
          <p:cNvSpPr/>
          <p:nvPr/>
        </p:nvSpPr>
        <p:spPr>
          <a:xfrm>
            <a:off x="6503775" y="1402775"/>
            <a:ext cx="481800" cy="481800"/>
          </a:xfrm>
          <a:prstGeom prst="ellipse">
            <a:avLst/>
          </a:prstGeom>
          <a:solidFill>
            <a:srgbClr val="D5FFF4"/>
          </a:solidFill>
          <a:ln w="9525" cap="flat" cmpd="sng">
            <a:solidFill>
              <a:srgbClr val="D5FF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985575" y="1700800"/>
            <a:ext cx="736800" cy="792600"/>
          </a:xfrm>
          <a:prstGeom prst="ellipse">
            <a:avLst/>
          </a:prstGeom>
          <a:solidFill>
            <a:srgbClr val="B2FFE8"/>
          </a:solidFill>
          <a:ln w="9525" cap="flat" cmpd="sng">
            <a:solidFill>
              <a:srgbClr val="D5FF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049475" y="1275250"/>
            <a:ext cx="304500" cy="304800"/>
          </a:xfrm>
          <a:prstGeom prst="ellipse">
            <a:avLst/>
          </a:prstGeom>
          <a:solidFill>
            <a:srgbClr val="35E2B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365463" y="1247325"/>
            <a:ext cx="2129400" cy="34896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624950" y="1247325"/>
            <a:ext cx="2129400" cy="34896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884425" y="1247325"/>
            <a:ext cx="2129400" cy="34896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06000" y="1247325"/>
            <a:ext cx="2129400" cy="34896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589275" y="295325"/>
            <a:ext cx="3535200" cy="87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TEAM MEMBERS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l="14107" r="13804"/>
          <a:stretch/>
        </p:blipFill>
        <p:spPr>
          <a:xfrm>
            <a:off x="233825" y="1370883"/>
            <a:ext cx="1878100" cy="260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l="21887" t="4881" r="23557" b="19435"/>
          <a:stretch/>
        </p:blipFill>
        <p:spPr>
          <a:xfrm>
            <a:off x="2480276" y="1370875"/>
            <a:ext cx="1878100" cy="26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l="42052" t="11582" b="8037"/>
          <a:stretch/>
        </p:blipFill>
        <p:spPr>
          <a:xfrm>
            <a:off x="4750601" y="1370875"/>
            <a:ext cx="1878101" cy="260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l="41107" t="26496" r="26574" b="6340"/>
          <a:stretch/>
        </p:blipFill>
        <p:spPr>
          <a:xfrm>
            <a:off x="6990951" y="1370725"/>
            <a:ext cx="1878100" cy="26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08325" y="4134425"/>
            <a:ext cx="16818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Po Tsui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589275" y="4134425"/>
            <a:ext cx="16818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Bonnie Nortz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48750" y="4134425"/>
            <a:ext cx="16818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Jenny Kim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108225" y="4134425"/>
            <a:ext cx="16818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Grace Hong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5247"/>
          <a:stretch/>
        </p:blipFill>
        <p:spPr>
          <a:xfrm>
            <a:off x="0" y="-13427"/>
            <a:ext cx="9144001" cy="51569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64450" y="381000"/>
            <a:ext cx="8722200" cy="1650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35E2BE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ASK QUESTIONS, SHARE STORIES, EXPAND YOUR BUBBLE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10900" y="1955225"/>
            <a:ext cx="87222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“People oftentimes find it difficult to talk about and ask others questions regarding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identity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or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personal experience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, out of fear of not knowing the correct way of asking sensitively or worry for offending/indirectly hurting others.”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Oswa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“We propose a solution that will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allow people to be forthcoming about identities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and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experiences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they’re willing to share, guide their friends in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framing questions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they’ve been wanting to ask, and </a:t>
            </a:r>
            <a:r>
              <a:rPr lang="en" sz="1800">
                <a:solidFill>
                  <a:srgbClr val="B2FFE8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facilitate a larger conversation</a:t>
            </a: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across multiple identities.”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28600" y="-140275"/>
            <a:ext cx="20574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VALUE PROPOSITION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395275" y="378844"/>
            <a:ext cx="1765800" cy="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13085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20425" y="1212425"/>
            <a:ext cx="9550500" cy="52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TASK 1 |</a:t>
            </a: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ASK QUESTIONS TO YOUR FRIENDS ANONYMOUSLY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20425" y="2678563"/>
            <a:ext cx="9550500" cy="52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TASK 2 |</a:t>
            </a: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ANSWER QUESTIONS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95150" y="3880075"/>
            <a:ext cx="9550500" cy="52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TASK 3 |</a:t>
            </a: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CRITIQUE QUESTIONS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478325" y="457850"/>
            <a:ext cx="3000000" cy="3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1A1A1A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THREE TASKS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18575" y="1670000"/>
            <a:ext cx="2413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(SIMPLE)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594175" y="2678550"/>
            <a:ext cx="24138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(SIMPLE)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45125" y="3845525"/>
            <a:ext cx="24138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(MODERATE)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3550"/>
            <a:ext cx="9144001" cy="608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57350" y="-814425"/>
            <a:ext cx="88293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E2BE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STORYBOARD &amp; CONCEPT VIDEO</a:t>
            </a:r>
          </a:p>
        </p:txBody>
      </p:sp>
      <p:sp>
        <p:nvSpPr>
          <p:cNvPr id="110" name="Shape 110"/>
          <p:cNvSpPr/>
          <p:nvPr/>
        </p:nvSpPr>
        <p:spPr>
          <a:xfrm>
            <a:off x="356350" y="1432650"/>
            <a:ext cx="8481000" cy="3404700"/>
          </a:xfrm>
          <a:prstGeom prst="rect">
            <a:avLst/>
          </a:prstGeom>
          <a:solidFill>
            <a:srgbClr val="D5FF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u="sng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  <a:hlinkClick r:id="rId4"/>
              </a:rPr>
              <a:t>http://tinyurl.com/y9mrnwbj</a:t>
            </a:r>
          </a:p>
          <a:p>
            <a:pPr lvl="0" algn="ctr" rtl="0">
              <a:spcBef>
                <a:spcPts val="0"/>
              </a:spcBef>
              <a:buNone/>
            </a:pPr>
            <a:endParaRPr sz="1000">
              <a:latin typeface="Abadi MT Condensed Extra Bold" charset="0"/>
              <a:ea typeface="Abadi MT Condensed Extra Bold" charset="0"/>
              <a:cs typeface="Abadi MT Condensed Extra Bold" charset="0"/>
              <a:sym typeface="Oswal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/>
            </a:r>
            <a:br>
              <a:rPr lang="en" sz="36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</a:br>
            <a:r>
              <a:rPr lang="en" sz="3600" u="sng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  <a:hlinkClick r:id="rId5"/>
              </a:rPr>
              <a:t>https://youtu.be/n3b3R5LFtZ4</a:t>
            </a:r>
            <a:r>
              <a:rPr lang="en" sz="3600"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Extra Bold</vt:lpstr>
      <vt:lpstr>Oswald</vt:lpstr>
      <vt:lpstr>Average</vt:lpstr>
      <vt:lpstr>Arial</vt:lpstr>
      <vt:lpstr>Slate</vt:lpstr>
      <vt:lpstr>THOUGHT BUBBLE</vt:lpstr>
      <vt:lpstr>PowerPoint Presentation</vt:lpstr>
      <vt:lpstr>ASK QUESTIONS, SHARE STORIES, EXPAND YOUR BUBBLE</vt:lpstr>
      <vt:lpstr>PowerPoint Presentation</vt:lpstr>
      <vt:lpstr>STORYBOARD &amp; CONCEPT VIDEO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 BUBBLE</dc:title>
  <cp:lastModifiedBy>Po Ting Tsui</cp:lastModifiedBy>
  <cp:revision>1</cp:revision>
  <dcterms:modified xsi:type="dcterms:W3CDTF">2017-11-22T23:19:51Z</dcterms:modified>
</cp:coreProperties>
</file>