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7536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 showGuides="1">
      <p:cViewPr varScale="1">
        <p:scale>
          <a:sx n="95" d="100"/>
          <a:sy n="95" d="100"/>
        </p:scale>
        <p:origin x="1312" y="176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32489" y="1058951"/>
            <a:ext cx="9088500" cy="2919300"/>
          </a:xfrm>
          <a:prstGeom prst="rect">
            <a:avLst/>
          </a:prstGeom>
        </p:spPr>
        <p:txBody>
          <a:bodyPr wrap="square" lIns="97525" tIns="97525" rIns="97525" bIns="97525" anchor="b" anchorCtr="0"/>
          <a:lstStyle>
            <a:lvl1pPr lvl="0" algn="ctr">
              <a:spcBef>
                <a:spcPts val="0"/>
              </a:spcBef>
              <a:buSzPts val="5500"/>
              <a:buNone/>
              <a:defRPr sz="5500"/>
            </a:lvl1pPr>
            <a:lvl2pPr lvl="1" algn="ctr">
              <a:spcBef>
                <a:spcPts val="0"/>
              </a:spcBef>
              <a:buSzPts val="5500"/>
              <a:buNone/>
              <a:defRPr sz="5500"/>
            </a:lvl2pPr>
            <a:lvl3pPr lvl="2" algn="ctr">
              <a:spcBef>
                <a:spcPts val="0"/>
              </a:spcBef>
              <a:buSzPts val="5500"/>
              <a:buNone/>
              <a:defRPr sz="5500"/>
            </a:lvl3pPr>
            <a:lvl4pPr lvl="3" algn="ctr">
              <a:spcBef>
                <a:spcPts val="0"/>
              </a:spcBef>
              <a:buSzPts val="5500"/>
              <a:buNone/>
              <a:defRPr sz="5500"/>
            </a:lvl4pPr>
            <a:lvl5pPr lvl="4" algn="ctr">
              <a:spcBef>
                <a:spcPts val="0"/>
              </a:spcBef>
              <a:buSzPts val="5500"/>
              <a:buNone/>
              <a:defRPr sz="5500"/>
            </a:lvl5pPr>
            <a:lvl6pPr lvl="5" algn="ctr">
              <a:spcBef>
                <a:spcPts val="0"/>
              </a:spcBef>
              <a:buSzPts val="5500"/>
              <a:buNone/>
              <a:defRPr sz="5500"/>
            </a:lvl6pPr>
            <a:lvl7pPr lvl="6" algn="ctr">
              <a:spcBef>
                <a:spcPts val="0"/>
              </a:spcBef>
              <a:buSzPts val="5500"/>
              <a:buNone/>
              <a:defRPr sz="5500"/>
            </a:lvl7pPr>
            <a:lvl8pPr lvl="7" algn="ctr">
              <a:spcBef>
                <a:spcPts val="0"/>
              </a:spcBef>
              <a:buSzPts val="5500"/>
              <a:buNone/>
              <a:defRPr sz="5500"/>
            </a:lvl8pPr>
            <a:lvl9pPr lvl="8" algn="ctr">
              <a:spcBef>
                <a:spcPts val="0"/>
              </a:spcBef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32480" y="4030756"/>
            <a:ext cx="9088500" cy="11274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32480" y="1573156"/>
            <a:ext cx="9088500" cy="2792700"/>
          </a:xfrm>
          <a:prstGeom prst="rect">
            <a:avLst/>
          </a:prstGeom>
        </p:spPr>
        <p:txBody>
          <a:bodyPr wrap="square" lIns="97525" tIns="97525" rIns="97525" bIns="97525" anchor="b" anchorCtr="0"/>
          <a:lstStyle>
            <a:lvl1pPr lvl="0" algn="ctr">
              <a:spcBef>
                <a:spcPts val="0"/>
              </a:spcBef>
              <a:buSzPts val="12800"/>
              <a:buNone/>
              <a:defRPr sz="12800"/>
            </a:lvl1pPr>
            <a:lvl2pPr lvl="1" algn="ctr">
              <a:spcBef>
                <a:spcPts val="0"/>
              </a:spcBef>
              <a:buSzPts val="12800"/>
              <a:buNone/>
              <a:defRPr sz="12800"/>
            </a:lvl2pPr>
            <a:lvl3pPr lvl="2" algn="ctr">
              <a:spcBef>
                <a:spcPts val="0"/>
              </a:spcBef>
              <a:buSzPts val="12800"/>
              <a:buNone/>
              <a:defRPr sz="12800"/>
            </a:lvl3pPr>
            <a:lvl4pPr lvl="3" algn="ctr">
              <a:spcBef>
                <a:spcPts val="0"/>
              </a:spcBef>
              <a:buSzPts val="12800"/>
              <a:buNone/>
              <a:defRPr sz="12800"/>
            </a:lvl4pPr>
            <a:lvl5pPr lvl="4" algn="ctr">
              <a:spcBef>
                <a:spcPts val="0"/>
              </a:spcBef>
              <a:buSzPts val="12800"/>
              <a:buNone/>
              <a:defRPr sz="12800"/>
            </a:lvl5pPr>
            <a:lvl6pPr lvl="5" algn="ctr">
              <a:spcBef>
                <a:spcPts val="0"/>
              </a:spcBef>
              <a:buSzPts val="12800"/>
              <a:buNone/>
              <a:defRPr sz="12800"/>
            </a:lvl6pPr>
            <a:lvl7pPr lvl="6" algn="ctr">
              <a:spcBef>
                <a:spcPts val="0"/>
              </a:spcBef>
              <a:buSzPts val="12800"/>
              <a:buNone/>
              <a:defRPr sz="12800"/>
            </a:lvl7pPr>
            <a:lvl8pPr lvl="7" algn="ctr">
              <a:spcBef>
                <a:spcPts val="0"/>
              </a:spcBef>
              <a:buSzPts val="12800"/>
              <a:buNone/>
              <a:defRPr sz="12800"/>
            </a:lvl8pPr>
            <a:lvl9pPr lvl="8" algn="ctr">
              <a:spcBef>
                <a:spcPts val="0"/>
              </a:spcBef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32480" y="4483164"/>
            <a:ext cx="9088500" cy="18498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 algn="ctr">
              <a:spcBef>
                <a:spcPts val="0"/>
              </a:spcBef>
              <a:buSzPts val="1900"/>
              <a:buChar char="●"/>
              <a:defRPr/>
            </a:lvl1pPr>
            <a:lvl2pPr lvl="1" algn="ctr">
              <a:spcBef>
                <a:spcPts val="0"/>
              </a:spcBef>
              <a:buSzPts val="1500"/>
              <a:buChar char="○"/>
              <a:defRPr/>
            </a:lvl2pPr>
            <a:lvl3pPr lvl="2" algn="ctr">
              <a:spcBef>
                <a:spcPts val="0"/>
              </a:spcBef>
              <a:buSzPts val="1500"/>
              <a:buChar char="■"/>
              <a:defRPr/>
            </a:lvl3pPr>
            <a:lvl4pPr lvl="3" algn="ctr">
              <a:spcBef>
                <a:spcPts val="0"/>
              </a:spcBef>
              <a:buSzPts val="1500"/>
              <a:buChar char="●"/>
              <a:defRPr/>
            </a:lvl4pPr>
            <a:lvl5pPr lvl="4" algn="ctr">
              <a:spcBef>
                <a:spcPts val="0"/>
              </a:spcBef>
              <a:buSzPts val="1500"/>
              <a:buChar char="○"/>
              <a:defRPr/>
            </a:lvl5pPr>
            <a:lvl6pPr lvl="5" algn="ctr">
              <a:spcBef>
                <a:spcPts val="0"/>
              </a:spcBef>
              <a:buSzPts val="1500"/>
              <a:buChar char="■"/>
              <a:defRPr/>
            </a:lvl6pPr>
            <a:lvl7pPr lvl="6" algn="ctr">
              <a:spcBef>
                <a:spcPts val="0"/>
              </a:spcBef>
              <a:buSzPts val="1500"/>
              <a:buChar char="●"/>
              <a:defRPr/>
            </a:lvl7pPr>
            <a:lvl8pPr lvl="7" algn="ctr">
              <a:spcBef>
                <a:spcPts val="0"/>
              </a:spcBef>
              <a:buSzPts val="1500"/>
              <a:buChar char="○"/>
              <a:defRPr/>
            </a:lvl8pPr>
            <a:lvl9pPr lvl="8" algn="ctr">
              <a:spcBef>
                <a:spcPts val="0"/>
              </a:spcBef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32480" y="3058987"/>
            <a:ext cx="9088500" cy="1197000"/>
          </a:xfrm>
          <a:prstGeom prst="rect">
            <a:avLst/>
          </a:prstGeom>
        </p:spPr>
        <p:txBody>
          <a:bodyPr wrap="square" lIns="97525" tIns="97525" rIns="97525" bIns="97525" anchor="ctr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32480" y="1639076"/>
            <a:ext cx="9088500" cy="48588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SzPts val="1900"/>
              <a:buChar char="●"/>
              <a:defRPr/>
            </a:lvl1pPr>
            <a:lvl2pPr lvl="1">
              <a:spcBef>
                <a:spcPts val="0"/>
              </a:spcBef>
              <a:buSzPts val="1500"/>
              <a:buChar char="○"/>
              <a:defRPr/>
            </a:lvl2pPr>
            <a:lvl3pPr lvl="2">
              <a:spcBef>
                <a:spcPts val="0"/>
              </a:spcBef>
              <a:buSzPts val="1500"/>
              <a:buChar char="■"/>
              <a:defRPr/>
            </a:lvl3pPr>
            <a:lvl4pPr lvl="3">
              <a:spcBef>
                <a:spcPts val="0"/>
              </a:spcBef>
              <a:buSzPts val="1500"/>
              <a:buChar char="●"/>
              <a:defRPr/>
            </a:lvl4pPr>
            <a:lvl5pPr lvl="4">
              <a:spcBef>
                <a:spcPts val="0"/>
              </a:spcBef>
              <a:buSzPts val="1500"/>
              <a:buChar char="○"/>
              <a:defRPr/>
            </a:lvl5pPr>
            <a:lvl6pPr lvl="5">
              <a:spcBef>
                <a:spcPts val="0"/>
              </a:spcBef>
              <a:buSzPts val="1500"/>
              <a:buChar char="■"/>
              <a:defRPr/>
            </a:lvl6pPr>
            <a:lvl7pPr lvl="6">
              <a:spcBef>
                <a:spcPts val="0"/>
              </a:spcBef>
              <a:buSzPts val="1500"/>
              <a:buChar char="●"/>
              <a:defRPr/>
            </a:lvl7pPr>
            <a:lvl8pPr lvl="7">
              <a:spcBef>
                <a:spcPts val="0"/>
              </a:spcBef>
              <a:buSzPts val="1500"/>
              <a:buChar char="○"/>
              <a:defRPr/>
            </a:lvl8pPr>
            <a:lvl9pPr lvl="8">
              <a:spcBef>
                <a:spcPts val="0"/>
              </a:spcBef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32480" y="1639076"/>
            <a:ext cx="4266600" cy="48588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SzPts val="1500"/>
              <a:buChar char="●"/>
              <a:defRPr sz="1500"/>
            </a:lvl1pPr>
            <a:lvl2pPr lvl="1">
              <a:spcBef>
                <a:spcPts val="0"/>
              </a:spcBef>
              <a:buSzPts val="1300"/>
              <a:buChar char="○"/>
              <a:defRPr sz="1300"/>
            </a:lvl2pPr>
            <a:lvl3pPr lvl="2">
              <a:spcBef>
                <a:spcPts val="0"/>
              </a:spcBef>
              <a:buSzPts val="1300"/>
              <a:buChar char="■"/>
              <a:defRPr sz="1300"/>
            </a:lvl3pPr>
            <a:lvl4pPr lvl="3">
              <a:spcBef>
                <a:spcPts val="0"/>
              </a:spcBef>
              <a:buSzPts val="1300"/>
              <a:buChar char="●"/>
              <a:defRPr sz="1300"/>
            </a:lvl4pPr>
            <a:lvl5pPr lvl="4">
              <a:spcBef>
                <a:spcPts val="0"/>
              </a:spcBef>
              <a:buSzPts val="1300"/>
              <a:buChar char="○"/>
              <a:defRPr sz="1300"/>
            </a:lvl5pPr>
            <a:lvl6pPr lvl="5">
              <a:spcBef>
                <a:spcPts val="0"/>
              </a:spcBef>
              <a:buSzPts val="1300"/>
              <a:buChar char="■"/>
              <a:defRPr sz="1300"/>
            </a:lvl6pPr>
            <a:lvl7pPr lvl="6">
              <a:spcBef>
                <a:spcPts val="0"/>
              </a:spcBef>
              <a:buSzPts val="1300"/>
              <a:buChar char="●"/>
              <a:defRPr sz="1300"/>
            </a:lvl7pPr>
            <a:lvl8pPr lvl="7">
              <a:spcBef>
                <a:spcPts val="0"/>
              </a:spcBef>
              <a:buSzPts val="1300"/>
              <a:buChar char="○"/>
              <a:defRPr sz="1300"/>
            </a:lvl8pPr>
            <a:lvl9pPr lvl="8">
              <a:spcBef>
                <a:spcPts val="0"/>
              </a:spcBef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154560" y="1639076"/>
            <a:ext cx="4266600" cy="48588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SzPts val="1500"/>
              <a:buChar char="●"/>
              <a:defRPr sz="1500"/>
            </a:lvl1pPr>
            <a:lvl2pPr lvl="1">
              <a:spcBef>
                <a:spcPts val="0"/>
              </a:spcBef>
              <a:buSzPts val="1300"/>
              <a:buChar char="○"/>
              <a:defRPr sz="1300"/>
            </a:lvl2pPr>
            <a:lvl3pPr lvl="2">
              <a:spcBef>
                <a:spcPts val="0"/>
              </a:spcBef>
              <a:buSzPts val="1300"/>
              <a:buChar char="■"/>
              <a:defRPr sz="1300"/>
            </a:lvl3pPr>
            <a:lvl4pPr lvl="3">
              <a:spcBef>
                <a:spcPts val="0"/>
              </a:spcBef>
              <a:buSzPts val="1300"/>
              <a:buChar char="●"/>
              <a:defRPr sz="1300"/>
            </a:lvl4pPr>
            <a:lvl5pPr lvl="4">
              <a:spcBef>
                <a:spcPts val="0"/>
              </a:spcBef>
              <a:buSzPts val="1300"/>
              <a:buChar char="○"/>
              <a:defRPr sz="1300"/>
            </a:lvl5pPr>
            <a:lvl6pPr lvl="5">
              <a:spcBef>
                <a:spcPts val="0"/>
              </a:spcBef>
              <a:buSzPts val="1300"/>
              <a:buChar char="■"/>
              <a:defRPr sz="1300"/>
            </a:lvl6pPr>
            <a:lvl7pPr lvl="6">
              <a:spcBef>
                <a:spcPts val="0"/>
              </a:spcBef>
              <a:buSzPts val="1300"/>
              <a:buChar char="●"/>
              <a:defRPr sz="1300"/>
            </a:lvl7pPr>
            <a:lvl8pPr lvl="7">
              <a:spcBef>
                <a:spcPts val="0"/>
              </a:spcBef>
              <a:buSzPts val="1300"/>
              <a:buChar char="○"/>
              <a:defRPr sz="1300"/>
            </a:lvl8pPr>
            <a:lvl9pPr lvl="8">
              <a:spcBef>
                <a:spcPts val="0"/>
              </a:spcBef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32480" y="790187"/>
            <a:ext cx="2995200" cy="1074900"/>
          </a:xfrm>
          <a:prstGeom prst="rect">
            <a:avLst/>
          </a:prstGeom>
        </p:spPr>
        <p:txBody>
          <a:bodyPr wrap="square" lIns="97525" tIns="97525" rIns="97525" bIns="97525" anchor="b" anchorCtr="0"/>
          <a:lstStyle>
            <a:lvl1pPr lvl="0">
              <a:spcBef>
                <a:spcPts val="0"/>
              </a:spcBef>
              <a:buSzPts val="2600"/>
              <a:buNone/>
              <a:defRPr sz="2600"/>
            </a:lvl1pPr>
            <a:lvl2pPr lvl="1">
              <a:spcBef>
                <a:spcPts val="0"/>
              </a:spcBef>
              <a:buSzPts val="2600"/>
              <a:buNone/>
              <a:defRPr sz="2600"/>
            </a:lvl2pPr>
            <a:lvl3pPr lvl="2">
              <a:spcBef>
                <a:spcPts val="0"/>
              </a:spcBef>
              <a:buSzPts val="2600"/>
              <a:buNone/>
              <a:defRPr sz="2600"/>
            </a:lvl3pPr>
            <a:lvl4pPr lvl="3">
              <a:spcBef>
                <a:spcPts val="0"/>
              </a:spcBef>
              <a:buSzPts val="2600"/>
              <a:buNone/>
              <a:defRPr sz="2600"/>
            </a:lvl4pPr>
            <a:lvl5pPr lvl="4">
              <a:spcBef>
                <a:spcPts val="0"/>
              </a:spcBef>
              <a:buSzPts val="2600"/>
              <a:buNone/>
              <a:defRPr sz="2600"/>
            </a:lvl5pPr>
            <a:lvl6pPr lvl="5">
              <a:spcBef>
                <a:spcPts val="0"/>
              </a:spcBef>
              <a:buSzPts val="2600"/>
              <a:buNone/>
              <a:defRPr sz="2600"/>
            </a:lvl6pPr>
            <a:lvl7pPr lvl="6">
              <a:spcBef>
                <a:spcPts val="0"/>
              </a:spcBef>
              <a:buSzPts val="2600"/>
              <a:buNone/>
              <a:defRPr sz="2600"/>
            </a:lvl7pPr>
            <a:lvl8pPr lvl="7">
              <a:spcBef>
                <a:spcPts val="0"/>
              </a:spcBef>
              <a:buSzPts val="2600"/>
              <a:buNone/>
              <a:defRPr sz="2600"/>
            </a:lvl8pPr>
            <a:lvl9pPr lvl="8">
              <a:spcBef>
                <a:spcPts val="0"/>
              </a:spcBef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32480" y="1976320"/>
            <a:ext cx="2995200" cy="45219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SzPts val="1300"/>
              <a:buChar char="●"/>
              <a:defRPr sz="1300"/>
            </a:lvl1pPr>
            <a:lvl2pPr lvl="1">
              <a:spcBef>
                <a:spcPts val="0"/>
              </a:spcBef>
              <a:buSzPts val="1300"/>
              <a:buChar char="○"/>
              <a:defRPr sz="1300"/>
            </a:lvl2pPr>
            <a:lvl3pPr lvl="2">
              <a:spcBef>
                <a:spcPts val="0"/>
              </a:spcBef>
              <a:buSzPts val="1300"/>
              <a:buChar char="■"/>
              <a:defRPr sz="1300"/>
            </a:lvl3pPr>
            <a:lvl4pPr lvl="3">
              <a:spcBef>
                <a:spcPts val="0"/>
              </a:spcBef>
              <a:buSzPts val="1300"/>
              <a:buChar char="●"/>
              <a:defRPr sz="1300"/>
            </a:lvl4pPr>
            <a:lvl5pPr lvl="4">
              <a:spcBef>
                <a:spcPts val="0"/>
              </a:spcBef>
              <a:buSzPts val="1300"/>
              <a:buChar char="○"/>
              <a:defRPr sz="1300"/>
            </a:lvl5pPr>
            <a:lvl6pPr lvl="5">
              <a:spcBef>
                <a:spcPts val="0"/>
              </a:spcBef>
              <a:buSzPts val="1300"/>
              <a:buChar char="■"/>
              <a:defRPr sz="1300"/>
            </a:lvl6pPr>
            <a:lvl7pPr lvl="6">
              <a:spcBef>
                <a:spcPts val="0"/>
              </a:spcBef>
              <a:buSzPts val="1300"/>
              <a:buChar char="●"/>
              <a:defRPr sz="1300"/>
            </a:lvl7pPr>
            <a:lvl8pPr lvl="7">
              <a:spcBef>
                <a:spcPts val="0"/>
              </a:spcBef>
              <a:buSzPts val="1300"/>
              <a:buChar char="○"/>
              <a:defRPr sz="1300"/>
            </a:lvl8pPr>
            <a:lvl9pPr lvl="8">
              <a:spcBef>
                <a:spcPts val="0"/>
              </a:spcBef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22933" y="640213"/>
            <a:ext cx="6792300" cy="5817900"/>
          </a:xfrm>
          <a:prstGeom prst="rect">
            <a:avLst/>
          </a:prstGeom>
        </p:spPr>
        <p:txBody>
          <a:bodyPr wrap="square" lIns="97525" tIns="97525" rIns="97525" bIns="97525" anchor="ctr" anchorCtr="0"/>
          <a:lstStyle>
            <a:lvl1pPr lvl="0">
              <a:spcBef>
                <a:spcPts val="0"/>
              </a:spcBef>
              <a:buSzPts val="5100"/>
              <a:buNone/>
              <a:defRPr sz="5100"/>
            </a:lvl1pPr>
            <a:lvl2pPr lvl="1">
              <a:spcBef>
                <a:spcPts val="0"/>
              </a:spcBef>
              <a:buSzPts val="5100"/>
              <a:buNone/>
              <a:defRPr sz="5100"/>
            </a:lvl2pPr>
            <a:lvl3pPr lvl="2">
              <a:spcBef>
                <a:spcPts val="0"/>
              </a:spcBef>
              <a:buSzPts val="5100"/>
              <a:buNone/>
              <a:defRPr sz="5100"/>
            </a:lvl3pPr>
            <a:lvl4pPr lvl="3">
              <a:spcBef>
                <a:spcPts val="0"/>
              </a:spcBef>
              <a:buSzPts val="5100"/>
              <a:buNone/>
              <a:defRPr sz="5100"/>
            </a:lvl4pPr>
            <a:lvl5pPr lvl="4">
              <a:spcBef>
                <a:spcPts val="0"/>
              </a:spcBef>
              <a:buSzPts val="5100"/>
              <a:buNone/>
              <a:defRPr sz="5100"/>
            </a:lvl5pPr>
            <a:lvl6pPr lvl="5">
              <a:spcBef>
                <a:spcPts val="0"/>
              </a:spcBef>
              <a:buSzPts val="5100"/>
              <a:buNone/>
              <a:defRPr sz="5100"/>
            </a:lvl6pPr>
            <a:lvl7pPr lvl="6">
              <a:spcBef>
                <a:spcPts val="0"/>
              </a:spcBef>
              <a:buSzPts val="5100"/>
              <a:buNone/>
              <a:defRPr sz="5100"/>
            </a:lvl7pPr>
            <a:lvl8pPr lvl="7">
              <a:spcBef>
                <a:spcPts val="0"/>
              </a:spcBef>
              <a:buSzPts val="5100"/>
              <a:buNone/>
              <a:defRPr sz="5100"/>
            </a:lvl8pPr>
            <a:lvl9pPr lvl="8">
              <a:spcBef>
                <a:spcPts val="0"/>
              </a:spcBef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876800" y="-178"/>
            <a:ext cx="48768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83200" y="1753849"/>
            <a:ext cx="4314900" cy="2108100"/>
          </a:xfrm>
          <a:prstGeom prst="rect">
            <a:avLst/>
          </a:prstGeom>
        </p:spPr>
        <p:txBody>
          <a:bodyPr wrap="square" lIns="97525" tIns="97525" rIns="97525" bIns="97525" anchor="b" anchorCtr="0"/>
          <a:lstStyle>
            <a:lvl1pPr lvl="0" algn="ctr">
              <a:spcBef>
                <a:spcPts val="0"/>
              </a:spcBef>
              <a:buSzPts val="4500"/>
              <a:buNone/>
              <a:defRPr sz="4500"/>
            </a:lvl1pPr>
            <a:lvl2pPr lvl="1" algn="ctr">
              <a:spcBef>
                <a:spcPts val="0"/>
              </a:spcBef>
              <a:buSzPts val="4500"/>
              <a:buNone/>
              <a:defRPr sz="4500"/>
            </a:lvl2pPr>
            <a:lvl3pPr lvl="2" algn="ctr">
              <a:spcBef>
                <a:spcPts val="0"/>
              </a:spcBef>
              <a:buSzPts val="4500"/>
              <a:buNone/>
              <a:defRPr sz="4500"/>
            </a:lvl3pPr>
            <a:lvl4pPr lvl="3" algn="ctr">
              <a:spcBef>
                <a:spcPts val="0"/>
              </a:spcBef>
              <a:buSzPts val="4500"/>
              <a:buNone/>
              <a:defRPr sz="4500"/>
            </a:lvl4pPr>
            <a:lvl5pPr lvl="4" algn="ctr">
              <a:spcBef>
                <a:spcPts val="0"/>
              </a:spcBef>
              <a:buSzPts val="4500"/>
              <a:buNone/>
              <a:defRPr sz="4500"/>
            </a:lvl5pPr>
            <a:lvl6pPr lvl="5" algn="ctr">
              <a:spcBef>
                <a:spcPts val="0"/>
              </a:spcBef>
              <a:buSzPts val="4500"/>
              <a:buNone/>
              <a:defRPr sz="4500"/>
            </a:lvl6pPr>
            <a:lvl7pPr lvl="6" algn="ctr">
              <a:spcBef>
                <a:spcPts val="0"/>
              </a:spcBef>
              <a:buSzPts val="4500"/>
              <a:buNone/>
              <a:defRPr sz="4500"/>
            </a:lvl7pPr>
            <a:lvl8pPr lvl="7" algn="ctr">
              <a:spcBef>
                <a:spcPts val="0"/>
              </a:spcBef>
              <a:buSzPts val="4500"/>
              <a:buNone/>
              <a:defRPr sz="4500"/>
            </a:lvl8pPr>
            <a:lvl9pPr lvl="8" algn="ctr">
              <a:spcBef>
                <a:spcPts val="0"/>
              </a:spcBef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83200" y="3986596"/>
            <a:ext cx="4314900" cy="1756500"/>
          </a:xfrm>
          <a:prstGeom prst="rect">
            <a:avLst/>
          </a:prstGeom>
        </p:spPr>
        <p:txBody>
          <a:bodyPr wrap="square" lIns="97525" tIns="97525" rIns="97525" bIns="975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268800" y="1029796"/>
            <a:ext cx="4092900" cy="5255400"/>
          </a:xfrm>
          <a:prstGeom prst="rect">
            <a:avLst/>
          </a:prstGeom>
        </p:spPr>
        <p:txBody>
          <a:bodyPr wrap="square" lIns="97525" tIns="97525" rIns="97525" bIns="97525" anchor="ctr" anchorCtr="0"/>
          <a:lstStyle>
            <a:lvl1pPr lvl="0">
              <a:spcBef>
                <a:spcPts val="0"/>
              </a:spcBef>
              <a:buSzPts val="1900"/>
              <a:buChar char="●"/>
              <a:defRPr/>
            </a:lvl1pPr>
            <a:lvl2pPr lvl="1">
              <a:spcBef>
                <a:spcPts val="0"/>
              </a:spcBef>
              <a:buSzPts val="1500"/>
              <a:buChar char="○"/>
              <a:defRPr/>
            </a:lvl2pPr>
            <a:lvl3pPr lvl="2">
              <a:spcBef>
                <a:spcPts val="0"/>
              </a:spcBef>
              <a:buSzPts val="1500"/>
              <a:buChar char="■"/>
              <a:defRPr/>
            </a:lvl3pPr>
            <a:lvl4pPr lvl="3">
              <a:spcBef>
                <a:spcPts val="0"/>
              </a:spcBef>
              <a:buSzPts val="1500"/>
              <a:buChar char="●"/>
              <a:defRPr/>
            </a:lvl4pPr>
            <a:lvl5pPr lvl="4">
              <a:spcBef>
                <a:spcPts val="0"/>
              </a:spcBef>
              <a:buSzPts val="1500"/>
              <a:buChar char="○"/>
              <a:defRPr/>
            </a:lvl5pPr>
            <a:lvl6pPr lvl="5">
              <a:spcBef>
                <a:spcPts val="0"/>
              </a:spcBef>
              <a:buSzPts val="1500"/>
              <a:buChar char="■"/>
              <a:defRPr/>
            </a:lvl6pPr>
            <a:lvl7pPr lvl="6">
              <a:spcBef>
                <a:spcPts val="0"/>
              </a:spcBef>
              <a:buSzPts val="1500"/>
              <a:buChar char="●"/>
              <a:defRPr/>
            </a:lvl7pPr>
            <a:lvl8pPr lvl="7">
              <a:spcBef>
                <a:spcPts val="0"/>
              </a:spcBef>
              <a:buSzPts val="1500"/>
              <a:buChar char="○"/>
              <a:defRPr/>
            </a:lvl8pPr>
            <a:lvl9pPr lvl="8">
              <a:spcBef>
                <a:spcPts val="0"/>
              </a:spcBef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32480" y="6016818"/>
            <a:ext cx="6398700" cy="860400"/>
          </a:xfrm>
          <a:prstGeom prst="rect">
            <a:avLst/>
          </a:prstGeom>
        </p:spPr>
        <p:txBody>
          <a:bodyPr wrap="square" lIns="97525" tIns="97525" rIns="97525" bIns="975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  <a:noFill/>
          <a:ln>
            <a:noFill/>
          </a:ln>
        </p:spPr>
        <p:txBody>
          <a:bodyPr wrap="square" lIns="97525" tIns="97525" rIns="97525" bIns="975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32480" y="1639076"/>
            <a:ext cx="9088500" cy="4858800"/>
          </a:xfrm>
          <a:prstGeom prst="rect">
            <a:avLst/>
          </a:prstGeom>
          <a:noFill/>
          <a:ln>
            <a:noFill/>
          </a:ln>
        </p:spPr>
        <p:txBody>
          <a:bodyPr wrap="square" lIns="97525" tIns="97525" rIns="97525" bIns="975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  <a:noFill/>
          <a:ln>
            <a:noFill/>
          </a:ln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100">
                <a:solidFill>
                  <a:schemeClr val="dk2"/>
                </a:solidFill>
              </a:rPr>
              <a:t>‹#›</a:t>
            </a:fld>
            <a:endParaRPr lang="en" sz="11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455359" y="2697000"/>
            <a:ext cx="5068200" cy="2835600"/>
          </a:xfrm>
          <a:prstGeom prst="rect">
            <a:avLst/>
          </a:prstGeom>
          <a:noFill/>
          <a:ln>
            <a:noFill/>
          </a:ln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00CCA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Oswald"/>
              </a:rPr>
              <a:t>Get help talking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4800" dirty="0">
                <a:solidFill>
                  <a:srgbClr val="00CCA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Oswald"/>
              </a:rPr>
              <a:t>about the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tough questions</a:t>
            </a:r>
            <a:r>
              <a:rPr lang="en" sz="4800" b="1" dirty="0">
                <a:solidFill>
                  <a:srgbClr val="00CCA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Oswald"/>
              </a:rPr>
              <a:t>.</a:t>
            </a:r>
            <a:r>
              <a:rPr lang="en" sz="4800" b="1" dirty="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450175" y="5580399"/>
            <a:ext cx="5227200" cy="1353900"/>
          </a:xfrm>
          <a:prstGeom prst="rect">
            <a:avLst/>
          </a:prstGeom>
          <a:noFill/>
          <a:ln>
            <a:noFill/>
          </a:ln>
        </p:spPr>
        <p:txBody>
          <a:bodyPr wrap="square" lIns="97525" tIns="97525" rIns="97525" bIns="97525" anchor="t" anchorCtr="0">
            <a:noAutofit/>
          </a:bodyPr>
          <a:lstStyle/>
          <a:p>
            <a:pPr marL="0" lvl="0" indent="-76200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" sz="4800">
                <a:solidFill>
                  <a:srgbClr val="00CCA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Oswald"/>
              </a:rPr>
              <a:t>Expand your bubble.</a:t>
            </a:r>
          </a:p>
        </p:txBody>
      </p:sp>
      <p:sp>
        <p:nvSpPr>
          <p:cNvPr id="56" name="Shape 56"/>
          <p:cNvSpPr/>
          <p:nvPr/>
        </p:nvSpPr>
        <p:spPr>
          <a:xfrm>
            <a:off x="4202700" y="791300"/>
            <a:ext cx="1723200" cy="10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3450" y="0"/>
            <a:ext cx="9753600" cy="1989600"/>
          </a:xfrm>
          <a:prstGeom prst="rect">
            <a:avLst/>
          </a:prstGeom>
          <a:solidFill>
            <a:srgbClr val="00CCA3"/>
          </a:solidFill>
          <a:ln>
            <a:noFill/>
          </a:ln>
        </p:spPr>
        <p:txBody>
          <a:bodyPr wrap="square" lIns="97525" tIns="97525" rIns="97525" bIns="975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300" y="151050"/>
            <a:ext cx="2377300" cy="2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7749400" y="1238250"/>
            <a:ext cx="1699500" cy="1189800"/>
          </a:xfrm>
          <a:prstGeom prst="ellipse">
            <a:avLst/>
          </a:prstGeom>
          <a:noFill/>
          <a:ln w="38100" cap="flat" cmpd="sng">
            <a:solidFill>
              <a:srgbClr val="00CCA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l="10196" t="15348" r="50603" b="8326"/>
          <a:stretch/>
        </p:blipFill>
        <p:spPr>
          <a:xfrm>
            <a:off x="431875" y="791300"/>
            <a:ext cx="3925474" cy="790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735" y="1778002"/>
            <a:ext cx="3151472" cy="56026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796695" y="7249276"/>
            <a:ext cx="3151500" cy="38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Abadi MT Condensed Extra Bold</vt:lpstr>
      <vt:lpstr>Abadi MT Condensed Light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 Ting Tsui</cp:lastModifiedBy>
  <cp:revision>1</cp:revision>
  <dcterms:modified xsi:type="dcterms:W3CDTF">2017-12-08T13:40:29Z</dcterms:modified>
</cp:coreProperties>
</file>