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0116800" cy="25603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 showGuides="1">
      <p:cViewPr>
        <p:scale>
          <a:sx n="55" d="100"/>
          <a:sy n="55" d="100"/>
        </p:scale>
        <p:origin x="776" y="-3808"/>
      </p:cViewPr>
      <p:guideLst>
        <p:guide orient="horz" pos="8064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082188" y="685800"/>
            <a:ext cx="2694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85800"/>
            <a:ext cx="26939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758" y="3706329"/>
            <a:ext cx="18745500" cy="10217400"/>
          </a:xfrm>
          <a:prstGeom prst="rect">
            <a:avLst/>
          </a:prstGeom>
        </p:spPr>
        <p:txBody>
          <a:bodyPr wrap="square" lIns="289850" tIns="289850" rIns="289850" bIns="289850" anchor="b" anchorCtr="0"/>
          <a:lstStyle>
            <a:lvl1pPr lvl="0" algn="ctr">
              <a:spcBef>
                <a:spcPts val="0"/>
              </a:spcBef>
              <a:buSzPts val="16500"/>
              <a:buNone/>
              <a:defRPr sz="16500"/>
            </a:lvl1pPr>
            <a:lvl2pPr lvl="1" algn="ctr">
              <a:spcBef>
                <a:spcPts val="0"/>
              </a:spcBef>
              <a:buSzPts val="16500"/>
              <a:buNone/>
              <a:defRPr sz="16500"/>
            </a:lvl2pPr>
            <a:lvl3pPr lvl="2" algn="ctr">
              <a:spcBef>
                <a:spcPts val="0"/>
              </a:spcBef>
              <a:buSzPts val="16500"/>
              <a:buNone/>
              <a:defRPr sz="16500"/>
            </a:lvl3pPr>
            <a:lvl4pPr lvl="3" algn="ctr">
              <a:spcBef>
                <a:spcPts val="0"/>
              </a:spcBef>
              <a:buSzPts val="16500"/>
              <a:buNone/>
              <a:defRPr sz="16500"/>
            </a:lvl4pPr>
            <a:lvl5pPr lvl="4" algn="ctr">
              <a:spcBef>
                <a:spcPts val="0"/>
              </a:spcBef>
              <a:buSzPts val="16500"/>
              <a:buNone/>
              <a:defRPr sz="16500"/>
            </a:lvl5pPr>
            <a:lvl6pPr lvl="5" algn="ctr">
              <a:spcBef>
                <a:spcPts val="0"/>
              </a:spcBef>
              <a:buSzPts val="16500"/>
              <a:buNone/>
              <a:defRPr sz="16500"/>
            </a:lvl6pPr>
            <a:lvl7pPr lvl="6" algn="ctr">
              <a:spcBef>
                <a:spcPts val="0"/>
              </a:spcBef>
              <a:buSzPts val="16500"/>
              <a:buNone/>
              <a:defRPr sz="16500"/>
            </a:lvl7pPr>
            <a:lvl8pPr lvl="7" algn="ctr">
              <a:spcBef>
                <a:spcPts val="0"/>
              </a:spcBef>
              <a:buSzPts val="16500"/>
              <a:buNone/>
              <a:defRPr sz="16500"/>
            </a:lvl8pPr>
            <a:lvl9pPr lvl="8" algn="ctr">
              <a:spcBef>
                <a:spcPts val="0"/>
              </a:spcBef>
              <a:buSzPts val="16500"/>
              <a:buNone/>
              <a:defRPr sz="16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740" y="14107644"/>
            <a:ext cx="18745500" cy="3945300"/>
          </a:xfrm>
          <a:prstGeom prst="rect">
            <a:avLst/>
          </a:prstGeom>
        </p:spPr>
        <p:txBody>
          <a:bodyPr wrap="square" lIns="289850" tIns="289850" rIns="289850" bIns="2898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8639407" y="23212457"/>
            <a:ext cx="1207200" cy="1959000"/>
          </a:xfrm>
          <a:prstGeom prst="rect">
            <a:avLst/>
          </a:prstGeom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85740" y="5506044"/>
            <a:ext cx="18745500" cy="9773700"/>
          </a:xfrm>
          <a:prstGeom prst="rect">
            <a:avLst/>
          </a:prstGeom>
        </p:spPr>
        <p:txBody>
          <a:bodyPr wrap="square" lIns="289850" tIns="289850" rIns="289850" bIns="289850" anchor="b" anchorCtr="0"/>
          <a:lstStyle>
            <a:lvl1pPr lvl="0" algn="ctr">
              <a:spcBef>
                <a:spcPts val="0"/>
              </a:spcBef>
              <a:buSzPts val="38000"/>
              <a:buNone/>
              <a:defRPr sz="38000"/>
            </a:lvl1pPr>
            <a:lvl2pPr lvl="1" algn="ctr">
              <a:spcBef>
                <a:spcPts val="0"/>
              </a:spcBef>
              <a:buSzPts val="38000"/>
              <a:buNone/>
              <a:defRPr sz="38000"/>
            </a:lvl2pPr>
            <a:lvl3pPr lvl="2" algn="ctr">
              <a:spcBef>
                <a:spcPts val="0"/>
              </a:spcBef>
              <a:buSzPts val="38000"/>
              <a:buNone/>
              <a:defRPr sz="38000"/>
            </a:lvl3pPr>
            <a:lvl4pPr lvl="3" algn="ctr">
              <a:spcBef>
                <a:spcPts val="0"/>
              </a:spcBef>
              <a:buSzPts val="38000"/>
              <a:buNone/>
              <a:defRPr sz="38000"/>
            </a:lvl4pPr>
            <a:lvl5pPr lvl="4" algn="ctr">
              <a:spcBef>
                <a:spcPts val="0"/>
              </a:spcBef>
              <a:buSzPts val="38000"/>
              <a:buNone/>
              <a:defRPr sz="38000"/>
            </a:lvl5pPr>
            <a:lvl6pPr lvl="5" algn="ctr">
              <a:spcBef>
                <a:spcPts val="0"/>
              </a:spcBef>
              <a:buSzPts val="38000"/>
              <a:buNone/>
              <a:defRPr sz="38000"/>
            </a:lvl6pPr>
            <a:lvl7pPr lvl="6" algn="ctr">
              <a:spcBef>
                <a:spcPts val="0"/>
              </a:spcBef>
              <a:buSzPts val="38000"/>
              <a:buNone/>
              <a:defRPr sz="38000"/>
            </a:lvl7pPr>
            <a:lvl8pPr lvl="7" algn="ctr">
              <a:spcBef>
                <a:spcPts val="0"/>
              </a:spcBef>
              <a:buSzPts val="38000"/>
              <a:buNone/>
              <a:defRPr sz="38000"/>
            </a:lvl8pPr>
            <a:lvl9pPr lvl="8" algn="ctr">
              <a:spcBef>
                <a:spcPts val="0"/>
              </a:spcBef>
              <a:buSzPts val="38000"/>
              <a:buNone/>
              <a:defRPr sz="38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740" y="15691076"/>
            <a:ext cx="18745500" cy="6475200"/>
          </a:xfrm>
          <a:prstGeom prst="rect">
            <a:avLst/>
          </a:prstGeom>
        </p:spPr>
        <p:txBody>
          <a:bodyPr wrap="square" lIns="289850" tIns="289850" rIns="289850" bIns="289850" anchor="t" anchorCtr="0"/>
          <a:lstStyle>
            <a:lvl1pPr lvl="0" algn="ctr">
              <a:spcBef>
                <a:spcPts val="0"/>
              </a:spcBef>
              <a:buSzPts val="5700"/>
              <a:buChar char="●"/>
              <a:defRPr/>
            </a:lvl1pPr>
            <a:lvl2pPr lvl="1" algn="ctr">
              <a:spcBef>
                <a:spcPts val="0"/>
              </a:spcBef>
              <a:buSzPts val="4400"/>
              <a:buChar char="○"/>
              <a:defRPr/>
            </a:lvl2pPr>
            <a:lvl3pPr lvl="2" algn="ctr">
              <a:spcBef>
                <a:spcPts val="0"/>
              </a:spcBef>
              <a:buSzPts val="4400"/>
              <a:buChar char="■"/>
              <a:defRPr/>
            </a:lvl3pPr>
            <a:lvl4pPr lvl="3" algn="ctr">
              <a:spcBef>
                <a:spcPts val="0"/>
              </a:spcBef>
              <a:buSzPts val="4400"/>
              <a:buChar char="●"/>
              <a:defRPr/>
            </a:lvl4pPr>
            <a:lvl5pPr lvl="4" algn="ctr">
              <a:spcBef>
                <a:spcPts val="0"/>
              </a:spcBef>
              <a:buSzPts val="4400"/>
              <a:buChar char="○"/>
              <a:defRPr/>
            </a:lvl5pPr>
            <a:lvl6pPr lvl="5" algn="ctr">
              <a:spcBef>
                <a:spcPts val="0"/>
              </a:spcBef>
              <a:buSzPts val="4400"/>
              <a:buChar char="■"/>
              <a:defRPr/>
            </a:lvl6pPr>
            <a:lvl7pPr lvl="6" algn="ctr">
              <a:spcBef>
                <a:spcPts val="0"/>
              </a:spcBef>
              <a:buSzPts val="4400"/>
              <a:buChar char="●"/>
              <a:defRPr/>
            </a:lvl7pPr>
            <a:lvl8pPr lvl="7" algn="ctr">
              <a:spcBef>
                <a:spcPts val="0"/>
              </a:spcBef>
              <a:buSzPts val="4400"/>
              <a:buChar char="○"/>
              <a:defRPr/>
            </a:lvl8pPr>
            <a:lvl9pPr lvl="8" algn="ctr">
              <a:spcBef>
                <a:spcPts val="0"/>
              </a:spcBef>
              <a:buSzPts val="4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8639407" y="23212457"/>
            <a:ext cx="1207200" cy="1959000"/>
          </a:xfrm>
          <a:prstGeom prst="rect">
            <a:avLst/>
          </a:prstGeom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8639407" y="23212457"/>
            <a:ext cx="1207200" cy="1959000"/>
          </a:xfrm>
          <a:prstGeom prst="rect">
            <a:avLst/>
          </a:prstGeom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85740" y="10706453"/>
            <a:ext cx="18745500" cy="4190400"/>
          </a:xfrm>
          <a:prstGeom prst="rect">
            <a:avLst/>
          </a:prstGeom>
        </p:spPr>
        <p:txBody>
          <a:bodyPr wrap="square" lIns="289850" tIns="289850" rIns="289850" bIns="289850" anchor="ctr" anchorCtr="0"/>
          <a:lstStyle>
            <a:lvl1pPr lvl="0" algn="ctr">
              <a:spcBef>
                <a:spcPts val="0"/>
              </a:spcBef>
              <a:buSzPts val="11400"/>
              <a:buNone/>
              <a:defRPr sz="11400"/>
            </a:lvl1pPr>
            <a:lvl2pPr lvl="1" algn="ctr">
              <a:spcBef>
                <a:spcPts val="0"/>
              </a:spcBef>
              <a:buSzPts val="11400"/>
              <a:buNone/>
              <a:defRPr sz="11400"/>
            </a:lvl2pPr>
            <a:lvl3pPr lvl="2" algn="ctr">
              <a:spcBef>
                <a:spcPts val="0"/>
              </a:spcBef>
              <a:buSzPts val="11400"/>
              <a:buNone/>
              <a:defRPr sz="11400"/>
            </a:lvl3pPr>
            <a:lvl4pPr lvl="3" algn="ctr">
              <a:spcBef>
                <a:spcPts val="0"/>
              </a:spcBef>
              <a:buSzPts val="11400"/>
              <a:buNone/>
              <a:defRPr sz="11400"/>
            </a:lvl4pPr>
            <a:lvl5pPr lvl="4" algn="ctr">
              <a:spcBef>
                <a:spcPts val="0"/>
              </a:spcBef>
              <a:buSzPts val="11400"/>
              <a:buNone/>
              <a:defRPr sz="11400"/>
            </a:lvl5pPr>
            <a:lvl6pPr lvl="5" algn="ctr">
              <a:spcBef>
                <a:spcPts val="0"/>
              </a:spcBef>
              <a:buSzPts val="11400"/>
              <a:buNone/>
              <a:defRPr sz="11400"/>
            </a:lvl6pPr>
            <a:lvl7pPr lvl="6" algn="ctr">
              <a:spcBef>
                <a:spcPts val="0"/>
              </a:spcBef>
              <a:buSzPts val="11400"/>
              <a:buNone/>
              <a:defRPr sz="11400"/>
            </a:lvl7pPr>
            <a:lvl8pPr lvl="7" algn="ctr">
              <a:spcBef>
                <a:spcPts val="0"/>
              </a:spcBef>
              <a:buSzPts val="11400"/>
              <a:buNone/>
              <a:defRPr sz="11400"/>
            </a:lvl8pPr>
            <a:lvl9pPr lvl="8" algn="ctr">
              <a:spcBef>
                <a:spcPts val="0"/>
              </a:spcBef>
              <a:buSzPts val="11400"/>
              <a:buNone/>
              <a:defRPr sz="11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8639407" y="23212457"/>
            <a:ext cx="1207200" cy="1959000"/>
          </a:xfrm>
          <a:prstGeom prst="rect">
            <a:avLst/>
          </a:prstGeom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85740" y="2215236"/>
            <a:ext cx="18745500" cy="2850600"/>
          </a:xfrm>
          <a:prstGeom prst="rect">
            <a:avLst/>
          </a:prstGeom>
        </p:spPr>
        <p:txBody>
          <a:bodyPr wrap="square" lIns="289850" tIns="289850" rIns="289850" bIns="289850" anchor="t" anchorCtr="0"/>
          <a:lstStyle>
            <a:lvl1pPr lvl="0">
              <a:spcBef>
                <a:spcPts val="0"/>
              </a:spcBef>
              <a:buSzPts val="8900"/>
              <a:buNone/>
              <a:defRPr/>
            </a:lvl1pPr>
            <a:lvl2pPr lvl="1">
              <a:spcBef>
                <a:spcPts val="0"/>
              </a:spcBef>
              <a:buSzPts val="8900"/>
              <a:buNone/>
              <a:defRPr/>
            </a:lvl2pPr>
            <a:lvl3pPr lvl="2">
              <a:spcBef>
                <a:spcPts val="0"/>
              </a:spcBef>
              <a:buSzPts val="8900"/>
              <a:buNone/>
              <a:defRPr/>
            </a:lvl3pPr>
            <a:lvl4pPr lvl="3">
              <a:spcBef>
                <a:spcPts val="0"/>
              </a:spcBef>
              <a:buSzPts val="8900"/>
              <a:buNone/>
              <a:defRPr/>
            </a:lvl4pPr>
            <a:lvl5pPr lvl="4">
              <a:spcBef>
                <a:spcPts val="0"/>
              </a:spcBef>
              <a:buSzPts val="8900"/>
              <a:buNone/>
              <a:defRPr/>
            </a:lvl5pPr>
            <a:lvl6pPr lvl="5">
              <a:spcBef>
                <a:spcPts val="0"/>
              </a:spcBef>
              <a:buSzPts val="8900"/>
              <a:buNone/>
              <a:defRPr/>
            </a:lvl6pPr>
            <a:lvl7pPr lvl="6">
              <a:spcBef>
                <a:spcPts val="0"/>
              </a:spcBef>
              <a:buSzPts val="8900"/>
              <a:buNone/>
              <a:defRPr/>
            </a:lvl7pPr>
            <a:lvl8pPr lvl="7">
              <a:spcBef>
                <a:spcPts val="0"/>
              </a:spcBef>
              <a:buSzPts val="8900"/>
              <a:buNone/>
              <a:defRPr/>
            </a:lvl8pPr>
            <a:lvl9pPr lvl="8">
              <a:spcBef>
                <a:spcPts val="0"/>
              </a:spcBef>
              <a:buSzPts val="89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85740" y="5736764"/>
            <a:ext cx="18745500" cy="17006100"/>
          </a:xfrm>
          <a:prstGeom prst="rect">
            <a:avLst/>
          </a:prstGeom>
        </p:spPr>
        <p:txBody>
          <a:bodyPr wrap="square" lIns="289850" tIns="289850" rIns="289850" bIns="289850" anchor="t" anchorCtr="0"/>
          <a:lstStyle>
            <a:lvl1pPr lvl="0">
              <a:spcBef>
                <a:spcPts val="0"/>
              </a:spcBef>
              <a:buSzPts val="5700"/>
              <a:buChar char="●"/>
              <a:defRPr/>
            </a:lvl1pPr>
            <a:lvl2pPr lvl="1">
              <a:spcBef>
                <a:spcPts val="0"/>
              </a:spcBef>
              <a:buSzPts val="4400"/>
              <a:buChar char="○"/>
              <a:defRPr/>
            </a:lvl2pPr>
            <a:lvl3pPr lvl="2">
              <a:spcBef>
                <a:spcPts val="0"/>
              </a:spcBef>
              <a:buSzPts val="4400"/>
              <a:buChar char="■"/>
              <a:defRPr/>
            </a:lvl3pPr>
            <a:lvl4pPr lvl="3">
              <a:spcBef>
                <a:spcPts val="0"/>
              </a:spcBef>
              <a:buSzPts val="4400"/>
              <a:buChar char="●"/>
              <a:defRPr/>
            </a:lvl4pPr>
            <a:lvl5pPr lvl="4">
              <a:spcBef>
                <a:spcPts val="0"/>
              </a:spcBef>
              <a:buSzPts val="4400"/>
              <a:buChar char="○"/>
              <a:defRPr/>
            </a:lvl5pPr>
            <a:lvl6pPr lvl="5">
              <a:spcBef>
                <a:spcPts val="0"/>
              </a:spcBef>
              <a:buSzPts val="4400"/>
              <a:buChar char="■"/>
              <a:defRPr/>
            </a:lvl6pPr>
            <a:lvl7pPr lvl="6">
              <a:spcBef>
                <a:spcPts val="0"/>
              </a:spcBef>
              <a:buSzPts val="4400"/>
              <a:buChar char="●"/>
              <a:defRPr/>
            </a:lvl7pPr>
            <a:lvl8pPr lvl="7">
              <a:spcBef>
                <a:spcPts val="0"/>
              </a:spcBef>
              <a:buSzPts val="4400"/>
              <a:buChar char="○"/>
              <a:defRPr/>
            </a:lvl8pPr>
            <a:lvl9pPr lvl="8">
              <a:spcBef>
                <a:spcPts val="0"/>
              </a:spcBef>
              <a:buSzPts val="4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8639407" y="23212457"/>
            <a:ext cx="1207200" cy="1959000"/>
          </a:xfrm>
          <a:prstGeom prst="rect">
            <a:avLst/>
          </a:prstGeom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85740" y="2215236"/>
            <a:ext cx="18745500" cy="2850600"/>
          </a:xfrm>
          <a:prstGeom prst="rect">
            <a:avLst/>
          </a:prstGeom>
        </p:spPr>
        <p:txBody>
          <a:bodyPr wrap="square" lIns="289850" tIns="289850" rIns="289850" bIns="289850" anchor="t" anchorCtr="0"/>
          <a:lstStyle>
            <a:lvl1pPr lvl="0">
              <a:spcBef>
                <a:spcPts val="0"/>
              </a:spcBef>
              <a:buSzPts val="8900"/>
              <a:buNone/>
              <a:defRPr/>
            </a:lvl1pPr>
            <a:lvl2pPr lvl="1">
              <a:spcBef>
                <a:spcPts val="0"/>
              </a:spcBef>
              <a:buSzPts val="8900"/>
              <a:buNone/>
              <a:defRPr/>
            </a:lvl2pPr>
            <a:lvl3pPr lvl="2">
              <a:spcBef>
                <a:spcPts val="0"/>
              </a:spcBef>
              <a:buSzPts val="8900"/>
              <a:buNone/>
              <a:defRPr/>
            </a:lvl3pPr>
            <a:lvl4pPr lvl="3">
              <a:spcBef>
                <a:spcPts val="0"/>
              </a:spcBef>
              <a:buSzPts val="8900"/>
              <a:buNone/>
              <a:defRPr/>
            </a:lvl4pPr>
            <a:lvl5pPr lvl="4">
              <a:spcBef>
                <a:spcPts val="0"/>
              </a:spcBef>
              <a:buSzPts val="8900"/>
              <a:buNone/>
              <a:defRPr/>
            </a:lvl5pPr>
            <a:lvl6pPr lvl="5">
              <a:spcBef>
                <a:spcPts val="0"/>
              </a:spcBef>
              <a:buSzPts val="8900"/>
              <a:buNone/>
              <a:defRPr/>
            </a:lvl6pPr>
            <a:lvl7pPr lvl="6">
              <a:spcBef>
                <a:spcPts val="0"/>
              </a:spcBef>
              <a:buSzPts val="8900"/>
              <a:buNone/>
              <a:defRPr/>
            </a:lvl7pPr>
            <a:lvl8pPr lvl="7">
              <a:spcBef>
                <a:spcPts val="0"/>
              </a:spcBef>
              <a:buSzPts val="8900"/>
              <a:buNone/>
              <a:defRPr/>
            </a:lvl8pPr>
            <a:lvl9pPr lvl="8">
              <a:spcBef>
                <a:spcPts val="0"/>
              </a:spcBef>
              <a:buSzPts val="89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740" y="5736764"/>
            <a:ext cx="8799600" cy="17006100"/>
          </a:xfrm>
          <a:prstGeom prst="rect">
            <a:avLst/>
          </a:prstGeom>
        </p:spPr>
        <p:txBody>
          <a:bodyPr wrap="square" lIns="289850" tIns="289850" rIns="289850" bIns="289850" anchor="t" anchorCtr="0"/>
          <a:lstStyle>
            <a:lvl1pPr lvl="0">
              <a:spcBef>
                <a:spcPts val="0"/>
              </a:spcBef>
              <a:buSzPts val="4400"/>
              <a:buChar char="●"/>
              <a:defRPr sz="4400"/>
            </a:lvl1pPr>
            <a:lvl2pPr lvl="1">
              <a:spcBef>
                <a:spcPts val="0"/>
              </a:spcBef>
              <a:buSzPts val="3800"/>
              <a:buChar char="○"/>
              <a:defRPr sz="3800"/>
            </a:lvl2pPr>
            <a:lvl3pPr lvl="2">
              <a:spcBef>
                <a:spcPts val="0"/>
              </a:spcBef>
              <a:buSzPts val="3800"/>
              <a:buChar char="■"/>
              <a:defRPr sz="3800"/>
            </a:lvl3pPr>
            <a:lvl4pPr lvl="3">
              <a:spcBef>
                <a:spcPts val="0"/>
              </a:spcBef>
              <a:buSzPts val="3800"/>
              <a:buChar char="●"/>
              <a:defRPr sz="3800"/>
            </a:lvl4pPr>
            <a:lvl5pPr lvl="4">
              <a:spcBef>
                <a:spcPts val="0"/>
              </a:spcBef>
              <a:buSzPts val="3800"/>
              <a:buChar char="○"/>
              <a:defRPr sz="3800"/>
            </a:lvl5pPr>
            <a:lvl6pPr lvl="5">
              <a:spcBef>
                <a:spcPts val="0"/>
              </a:spcBef>
              <a:buSzPts val="3800"/>
              <a:buChar char="■"/>
              <a:defRPr sz="3800"/>
            </a:lvl6pPr>
            <a:lvl7pPr lvl="6">
              <a:spcBef>
                <a:spcPts val="0"/>
              </a:spcBef>
              <a:buSzPts val="3800"/>
              <a:buChar char="●"/>
              <a:defRPr sz="3800"/>
            </a:lvl7pPr>
            <a:lvl8pPr lvl="7">
              <a:spcBef>
                <a:spcPts val="0"/>
              </a:spcBef>
              <a:buSzPts val="3800"/>
              <a:buChar char="○"/>
              <a:defRPr sz="3800"/>
            </a:lvl8pPr>
            <a:lvl9pPr lvl="8">
              <a:spcBef>
                <a:spcPts val="0"/>
              </a:spcBef>
              <a:buSzPts val="3800"/>
              <a:buChar char="■"/>
              <a:defRPr sz="3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10631280" y="5736764"/>
            <a:ext cx="8799600" cy="17006100"/>
          </a:xfrm>
          <a:prstGeom prst="rect">
            <a:avLst/>
          </a:prstGeom>
        </p:spPr>
        <p:txBody>
          <a:bodyPr wrap="square" lIns="289850" tIns="289850" rIns="289850" bIns="289850" anchor="t" anchorCtr="0"/>
          <a:lstStyle>
            <a:lvl1pPr lvl="0">
              <a:spcBef>
                <a:spcPts val="0"/>
              </a:spcBef>
              <a:buSzPts val="4400"/>
              <a:buChar char="●"/>
              <a:defRPr sz="4400"/>
            </a:lvl1pPr>
            <a:lvl2pPr lvl="1">
              <a:spcBef>
                <a:spcPts val="0"/>
              </a:spcBef>
              <a:buSzPts val="3800"/>
              <a:buChar char="○"/>
              <a:defRPr sz="3800"/>
            </a:lvl2pPr>
            <a:lvl3pPr lvl="2">
              <a:spcBef>
                <a:spcPts val="0"/>
              </a:spcBef>
              <a:buSzPts val="3800"/>
              <a:buChar char="■"/>
              <a:defRPr sz="3800"/>
            </a:lvl3pPr>
            <a:lvl4pPr lvl="3">
              <a:spcBef>
                <a:spcPts val="0"/>
              </a:spcBef>
              <a:buSzPts val="3800"/>
              <a:buChar char="●"/>
              <a:defRPr sz="3800"/>
            </a:lvl4pPr>
            <a:lvl5pPr lvl="4">
              <a:spcBef>
                <a:spcPts val="0"/>
              </a:spcBef>
              <a:buSzPts val="3800"/>
              <a:buChar char="○"/>
              <a:defRPr sz="3800"/>
            </a:lvl5pPr>
            <a:lvl6pPr lvl="5">
              <a:spcBef>
                <a:spcPts val="0"/>
              </a:spcBef>
              <a:buSzPts val="3800"/>
              <a:buChar char="■"/>
              <a:defRPr sz="3800"/>
            </a:lvl6pPr>
            <a:lvl7pPr lvl="6">
              <a:spcBef>
                <a:spcPts val="0"/>
              </a:spcBef>
              <a:buSzPts val="3800"/>
              <a:buChar char="●"/>
              <a:defRPr sz="3800"/>
            </a:lvl7pPr>
            <a:lvl8pPr lvl="7">
              <a:spcBef>
                <a:spcPts val="0"/>
              </a:spcBef>
              <a:buSzPts val="3800"/>
              <a:buChar char="○"/>
              <a:defRPr sz="3800"/>
            </a:lvl8pPr>
            <a:lvl9pPr lvl="8">
              <a:spcBef>
                <a:spcPts val="0"/>
              </a:spcBef>
              <a:buSzPts val="3800"/>
              <a:buChar char="■"/>
              <a:defRPr sz="3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8639407" y="23212457"/>
            <a:ext cx="1207200" cy="1959000"/>
          </a:xfrm>
          <a:prstGeom prst="rect">
            <a:avLst/>
          </a:prstGeom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85740" y="2215236"/>
            <a:ext cx="18745500" cy="2850600"/>
          </a:xfrm>
          <a:prstGeom prst="rect">
            <a:avLst/>
          </a:prstGeom>
        </p:spPr>
        <p:txBody>
          <a:bodyPr wrap="square" lIns="289850" tIns="289850" rIns="289850" bIns="289850" anchor="t" anchorCtr="0"/>
          <a:lstStyle>
            <a:lvl1pPr lvl="0">
              <a:spcBef>
                <a:spcPts val="0"/>
              </a:spcBef>
              <a:buSzPts val="8900"/>
              <a:buNone/>
              <a:defRPr/>
            </a:lvl1pPr>
            <a:lvl2pPr lvl="1">
              <a:spcBef>
                <a:spcPts val="0"/>
              </a:spcBef>
              <a:buSzPts val="8900"/>
              <a:buNone/>
              <a:defRPr/>
            </a:lvl2pPr>
            <a:lvl3pPr lvl="2">
              <a:spcBef>
                <a:spcPts val="0"/>
              </a:spcBef>
              <a:buSzPts val="8900"/>
              <a:buNone/>
              <a:defRPr/>
            </a:lvl3pPr>
            <a:lvl4pPr lvl="3">
              <a:spcBef>
                <a:spcPts val="0"/>
              </a:spcBef>
              <a:buSzPts val="8900"/>
              <a:buNone/>
              <a:defRPr/>
            </a:lvl4pPr>
            <a:lvl5pPr lvl="4">
              <a:spcBef>
                <a:spcPts val="0"/>
              </a:spcBef>
              <a:buSzPts val="8900"/>
              <a:buNone/>
              <a:defRPr/>
            </a:lvl5pPr>
            <a:lvl6pPr lvl="5">
              <a:spcBef>
                <a:spcPts val="0"/>
              </a:spcBef>
              <a:buSzPts val="8900"/>
              <a:buNone/>
              <a:defRPr/>
            </a:lvl6pPr>
            <a:lvl7pPr lvl="6">
              <a:spcBef>
                <a:spcPts val="0"/>
              </a:spcBef>
              <a:buSzPts val="8900"/>
              <a:buNone/>
              <a:defRPr/>
            </a:lvl7pPr>
            <a:lvl8pPr lvl="7">
              <a:spcBef>
                <a:spcPts val="0"/>
              </a:spcBef>
              <a:buSzPts val="8900"/>
              <a:buNone/>
              <a:defRPr/>
            </a:lvl8pPr>
            <a:lvl9pPr lvl="8">
              <a:spcBef>
                <a:spcPts val="0"/>
              </a:spcBef>
              <a:buSzPts val="89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8639407" y="23212457"/>
            <a:ext cx="1207200" cy="1959000"/>
          </a:xfrm>
          <a:prstGeom prst="rect">
            <a:avLst/>
          </a:prstGeom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5740" y="2765653"/>
            <a:ext cx="6177600" cy="3761700"/>
          </a:xfrm>
          <a:prstGeom prst="rect">
            <a:avLst/>
          </a:prstGeom>
        </p:spPr>
        <p:txBody>
          <a:bodyPr wrap="square" lIns="289850" tIns="289850" rIns="289850" bIns="289850" anchor="b" anchorCtr="0"/>
          <a:lstStyle>
            <a:lvl1pPr lvl="0">
              <a:spcBef>
                <a:spcPts val="0"/>
              </a:spcBef>
              <a:buSzPts val="7600"/>
              <a:buNone/>
              <a:defRPr sz="7600"/>
            </a:lvl1pPr>
            <a:lvl2pPr lvl="1">
              <a:spcBef>
                <a:spcPts val="0"/>
              </a:spcBef>
              <a:buSzPts val="7600"/>
              <a:buNone/>
              <a:defRPr sz="7600"/>
            </a:lvl2pPr>
            <a:lvl3pPr lvl="2">
              <a:spcBef>
                <a:spcPts val="0"/>
              </a:spcBef>
              <a:buSzPts val="7600"/>
              <a:buNone/>
              <a:defRPr sz="7600"/>
            </a:lvl3pPr>
            <a:lvl4pPr lvl="3">
              <a:spcBef>
                <a:spcPts val="0"/>
              </a:spcBef>
              <a:buSzPts val="7600"/>
              <a:buNone/>
              <a:defRPr sz="7600"/>
            </a:lvl4pPr>
            <a:lvl5pPr lvl="4">
              <a:spcBef>
                <a:spcPts val="0"/>
              </a:spcBef>
              <a:buSzPts val="7600"/>
              <a:buNone/>
              <a:defRPr sz="7600"/>
            </a:lvl5pPr>
            <a:lvl6pPr lvl="5">
              <a:spcBef>
                <a:spcPts val="0"/>
              </a:spcBef>
              <a:buSzPts val="7600"/>
              <a:buNone/>
              <a:defRPr sz="7600"/>
            </a:lvl6pPr>
            <a:lvl7pPr lvl="6">
              <a:spcBef>
                <a:spcPts val="0"/>
              </a:spcBef>
              <a:buSzPts val="7600"/>
              <a:buNone/>
              <a:defRPr sz="7600"/>
            </a:lvl7pPr>
            <a:lvl8pPr lvl="7">
              <a:spcBef>
                <a:spcPts val="0"/>
              </a:spcBef>
              <a:buSzPts val="7600"/>
              <a:buNone/>
              <a:defRPr sz="7600"/>
            </a:lvl8pPr>
            <a:lvl9pPr lvl="8">
              <a:spcBef>
                <a:spcPts val="0"/>
              </a:spcBef>
              <a:buSzPts val="7600"/>
              <a:buNone/>
              <a:defRPr sz="7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740" y="6917120"/>
            <a:ext cx="6177600" cy="15826500"/>
          </a:xfrm>
          <a:prstGeom prst="rect">
            <a:avLst/>
          </a:prstGeom>
        </p:spPr>
        <p:txBody>
          <a:bodyPr wrap="square" lIns="289850" tIns="289850" rIns="289850" bIns="289850" anchor="t" anchorCtr="0"/>
          <a:lstStyle>
            <a:lvl1pPr lvl="0">
              <a:spcBef>
                <a:spcPts val="0"/>
              </a:spcBef>
              <a:buSzPts val="3800"/>
              <a:buChar char="●"/>
              <a:defRPr sz="3800"/>
            </a:lvl1pPr>
            <a:lvl2pPr lvl="1">
              <a:spcBef>
                <a:spcPts val="0"/>
              </a:spcBef>
              <a:buSzPts val="3800"/>
              <a:buChar char="○"/>
              <a:defRPr sz="3800"/>
            </a:lvl2pPr>
            <a:lvl3pPr lvl="2">
              <a:spcBef>
                <a:spcPts val="0"/>
              </a:spcBef>
              <a:buSzPts val="3800"/>
              <a:buChar char="■"/>
              <a:defRPr sz="3800"/>
            </a:lvl3pPr>
            <a:lvl4pPr lvl="3">
              <a:spcBef>
                <a:spcPts val="0"/>
              </a:spcBef>
              <a:buSzPts val="3800"/>
              <a:buChar char="●"/>
              <a:defRPr sz="3800"/>
            </a:lvl4pPr>
            <a:lvl5pPr lvl="4">
              <a:spcBef>
                <a:spcPts val="0"/>
              </a:spcBef>
              <a:buSzPts val="3800"/>
              <a:buChar char="○"/>
              <a:defRPr sz="3800"/>
            </a:lvl5pPr>
            <a:lvl6pPr lvl="5">
              <a:spcBef>
                <a:spcPts val="0"/>
              </a:spcBef>
              <a:buSzPts val="3800"/>
              <a:buChar char="■"/>
              <a:defRPr sz="3800"/>
            </a:lvl6pPr>
            <a:lvl7pPr lvl="6">
              <a:spcBef>
                <a:spcPts val="0"/>
              </a:spcBef>
              <a:buSzPts val="3800"/>
              <a:buChar char="●"/>
              <a:defRPr sz="3800"/>
            </a:lvl7pPr>
            <a:lvl8pPr lvl="7">
              <a:spcBef>
                <a:spcPts val="0"/>
              </a:spcBef>
              <a:buSzPts val="3800"/>
              <a:buChar char="○"/>
              <a:defRPr sz="3800"/>
            </a:lvl8pPr>
            <a:lvl9pPr lvl="8">
              <a:spcBef>
                <a:spcPts val="0"/>
              </a:spcBef>
              <a:buSzPts val="3800"/>
              <a:buChar char="■"/>
              <a:defRPr sz="3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8639407" y="23212457"/>
            <a:ext cx="1207200" cy="1959000"/>
          </a:xfrm>
          <a:prstGeom prst="rect">
            <a:avLst/>
          </a:prstGeom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78550" y="2240747"/>
            <a:ext cx="14009100" cy="20363100"/>
          </a:xfrm>
          <a:prstGeom prst="rect">
            <a:avLst/>
          </a:prstGeom>
        </p:spPr>
        <p:txBody>
          <a:bodyPr wrap="square" lIns="289850" tIns="289850" rIns="289850" bIns="289850" anchor="ctr" anchorCtr="0"/>
          <a:lstStyle>
            <a:lvl1pPr lvl="0">
              <a:spcBef>
                <a:spcPts val="0"/>
              </a:spcBef>
              <a:buSzPts val="15200"/>
              <a:buNone/>
              <a:defRPr sz="15200"/>
            </a:lvl1pPr>
            <a:lvl2pPr lvl="1">
              <a:spcBef>
                <a:spcPts val="0"/>
              </a:spcBef>
              <a:buSzPts val="15200"/>
              <a:buNone/>
              <a:defRPr sz="15200"/>
            </a:lvl2pPr>
            <a:lvl3pPr lvl="2">
              <a:spcBef>
                <a:spcPts val="0"/>
              </a:spcBef>
              <a:buSzPts val="15200"/>
              <a:buNone/>
              <a:defRPr sz="15200"/>
            </a:lvl3pPr>
            <a:lvl4pPr lvl="3">
              <a:spcBef>
                <a:spcPts val="0"/>
              </a:spcBef>
              <a:buSzPts val="15200"/>
              <a:buNone/>
              <a:defRPr sz="15200"/>
            </a:lvl4pPr>
            <a:lvl5pPr lvl="4">
              <a:spcBef>
                <a:spcPts val="0"/>
              </a:spcBef>
              <a:buSzPts val="15200"/>
              <a:buNone/>
              <a:defRPr sz="15200"/>
            </a:lvl5pPr>
            <a:lvl6pPr lvl="5">
              <a:spcBef>
                <a:spcPts val="0"/>
              </a:spcBef>
              <a:buSzPts val="15200"/>
              <a:buNone/>
              <a:defRPr sz="15200"/>
            </a:lvl6pPr>
            <a:lvl7pPr lvl="6">
              <a:spcBef>
                <a:spcPts val="0"/>
              </a:spcBef>
              <a:buSzPts val="15200"/>
              <a:buNone/>
              <a:defRPr sz="15200"/>
            </a:lvl7pPr>
            <a:lvl8pPr lvl="7">
              <a:spcBef>
                <a:spcPts val="0"/>
              </a:spcBef>
              <a:buSzPts val="15200"/>
              <a:buNone/>
              <a:defRPr sz="15200"/>
            </a:lvl8pPr>
            <a:lvl9pPr lvl="8">
              <a:spcBef>
                <a:spcPts val="0"/>
              </a:spcBef>
              <a:buSzPts val="15200"/>
              <a:buNone/>
              <a:defRPr sz="15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8639407" y="23212457"/>
            <a:ext cx="1207200" cy="1959000"/>
          </a:xfrm>
          <a:prstGeom prst="rect">
            <a:avLst/>
          </a:prstGeom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0058400" y="-622"/>
            <a:ext cx="10058400" cy="256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84100" y="6138471"/>
            <a:ext cx="8899500" cy="7378500"/>
          </a:xfrm>
          <a:prstGeom prst="rect">
            <a:avLst/>
          </a:prstGeom>
        </p:spPr>
        <p:txBody>
          <a:bodyPr wrap="square" lIns="289850" tIns="289850" rIns="289850" bIns="289850" anchor="b" anchorCtr="0"/>
          <a:lstStyle>
            <a:lvl1pPr lvl="0" algn="ctr">
              <a:spcBef>
                <a:spcPts val="0"/>
              </a:spcBef>
              <a:buSzPts val="13300"/>
              <a:buNone/>
              <a:defRPr sz="13300"/>
            </a:lvl1pPr>
            <a:lvl2pPr lvl="1" algn="ctr">
              <a:spcBef>
                <a:spcPts val="0"/>
              </a:spcBef>
              <a:buSzPts val="13300"/>
              <a:buNone/>
              <a:defRPr sz="13300"/>
            </a:lvl2pPr>
            <a:lvl3pPr lvl="2" algn="ctr">
              <a:spcBef>
                <a:spcPts val="0"/>
              </a:spcBef>
              <a:buSzPts val="13300"/>
              <a:buNone/>
              <a:defRPr sz="13300"/>
            </a:lvl3pPr>
            <a:lvl4pPr lvl="3" algn="ctr">
              <a:spcBef>
                <a:spcPts val="0"/>
              </a:spcBef>
              <a:buSzPts val="13300"/>
              <a:buNone/>
              <a:defRPr sz="13300"/>
            </a:lvl4pPr>
            <a:lvl5pPr lvl="4" algn="ctr">
              <a:spcBef>
                <a:spcPts val="0"/>
              </a:spcBef>
              <a:buSzPts val="13300"/>
              <a:buNone/>
              <a:defRPr sz="13300"/>
            </a:lvl5pPr>
            <a:lvl6pPr lvl="5" algn="ctr">
              <a:spcBef>
                <a:spcPts val="0"/>
              </a:spcBef>
              <a:buSzPts val="13300"/>
              <a:buNone/>
              <a:defRPr sz="13300"/>
            </a:lvl6pPr>
            <a:lvl7pPr lvl="6" algn="ctr">
              <a:spcBef>
                <a:spcPts val="0"/>
              </a:spcBef>
              <a:buSzPts val="13300"/>
              <a:buNone/>
              <a:defRPr sz="13300"/>
            </a:lvl7pPr>
            <a:lvl8pPr lvl="7" algn="ctr">
              <a:spcBef>
                <a:spcPts val="0"/>
              </a:spcBef>
              <a:buSzPts val="13300"/>
              <a:buNone/>
              <a:defRPr sz="13300"/>
            </a:lvl8pPr>
            <a:lvl9pPr lvl="8" algn="ctr">
              <a:spcBef>
                <a:spcPts val="0"/>
              </a:spcBef>
              <a:buSzPts val="13300"/>
              <a:buNone/>
              <a:defRPr sz="133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584100" y="13953084"/>
            <a:ext cx="8899500" cy="6147900"/>
          </a:xfrm>
          <a:prstGeom prst="rect">
            <a:avLst/>
          </a:prstGeom>
        </p:spPr>
        <p:txBody>
          <a:bodyPr wrap="square" lIns="289850" tIns="289850" rIns="289850" bIns="2898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0866900" y="3604284"/>
            <a:ext cx="8441400" cy="18393300"/>
          </a:xfrm>
          <a:prstGeom prst="rect">
            <a:avLst/>
          </a:prstGeom>
        </p:spPr>
        <p:txBody>
          <a:bodyPr wrap="square" lIns="289850" tIns="289850" rIns="289850" bIns="289850" anchor="ctr" anchorCtr="0"/>
          <a:lstStyle>
            <a:lvl1pPr lvl="0">
              <a:spcBef>
                <a:spcPts val="0"/>
              </a:spcBef>
              <a:buSzPts val="5700"/>
              <a:buChar char="●"/>
              <a:defRPr/>
            </a:lvl1pPr>
            <a:lvl2pPr lvl="1">
              <a:spcBef>
                <a:spcPts val="0"/>
              </a:spcBef>
              <a:buSzPts val="4400"/>
              <a:buChar char="○"/>
              <a:defRPr/>
            </a:lvl2pPr>
            <a:lvl3pPr lvl="2">
              <a:spcBef>
                <a:spcPts val="0"/>
              </a:spcBef>
              <a:buSzPts val="4400"/>
              <a:buChar char="■"/>
              <a:defRPr/>
            </a:lvl3pPr>
            <a:lvl4pPr lvl="3">
              <a:spcBef>
                <a:spcPts val="0"/>
              </a:spcBef>
              <a:buSzPts val="4400"/>
              <a:buChar char="●"/>
              <a:defRPr/>
            </a:lvl4pPr>
            <a:lvl5pPr lvl="4">
              <a:spcBef>
                <a:spcPts val="0"/>
              </a:spcBef>
              <a:buSzPts val="4400"/>
              <a:buChar char="○"/>
              <a:defRPr/>
            </a:lvl5pPr>
            <a:lvl6pPr lvl="5">
              <a:spcBef>
                <a:spcPts val="0"/>
              </a:spcBef>
              <a:buSzPts val="4400"/>
              <a:buChar char="■"/>
              <a:defRPr/>
            </a:lvl6pPr>
            <a:lvl7pPr lvl="6">
              <a:spcBef>
                <a:spcPts val="0"/>
              </a:spcBef>
              <a:buSzPts val="4400"/>
              <a:buChar char="●"/>
              <a:defRPr/>
            </a:lvl7pPr>
            <a:lvl8pPr lvl="7">
              <a:spcBef>
                <a:spcPts val="0"/>
              </a:spcBef>
              <a:buSzPts val="4400"/>
              <a:buChar char="○"/>
              <a:defRPr/>
            </a:lvl8pPr>
            <a:lvl9pPr lvl="8">
              <a:spcBef>
                <a:spcPts val="0"/>
              </a:spcBef>
              <a:buSzPts val="4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8639407" y="23212457"/>
            <a:ext cx="1207200" cy="1959000"/>
          </a:xfrm>
          <a:prstGeom prst="rect">
            <a:avLst/>
          </a:prstGeom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740" y="21058862"/>
            <a:ext cx="13197300" cy="3012300"/>
          </a:xfrm>
          <a:prstGeom prst="rect">
            <a:avLst/>
          </a:prstGeom>
        </p:spPr>
        <p:txBody>
          <a:bodyPr wrap="square" lIns="289850" tIns="289850" rIns="289850" bIns="28985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8639407" y="23212457"/>
            <a:ext cx="1207200" cy="1959000"/>
          </a:xfrm>
          <a:prstGeom prst="rect">
            <a:avLst/>
          </a:prstGeom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85740" y="2215236"/>
            <a:ext cx="18745500" cy="2850600"/>
          </a:xfrm>
          <a:prstGeom prst="rect">
            <a:avLst/>
          </a:prstGeom>
          <a:noFill/>
          <a:ln>
            <a:noFill/>
          </a:ln>
        </p:spPr>
        <p:txBody>
          <a:bodyPr wrap="square" lIns="289850" tIns="289850" rIns="289850" bIns="289850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740" y="5736764"/>
            <a:ext cx="18745500" cy="17006100"/>
          </a:xfrm>
          <a:prstGeom prst="rect">
            <a:avLst/>
          </a:prstGeom>
          <a:noFill/>
          <a:ln>
            <a:noFill/>
          </a:ln>
        </p:spPr>
        <p:txBody>
          <a:bodyPr wrap="square" lIns="289850" tIns="289850" rIns="289850" bIns="28985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5100"/>
              </a:spcAft>
              <a:buClr>
                <a:schemeClr val="dk2"/>
              </a:buClr>
              <a:buSzPts val="5700"/>
              <a:buChar char="●"/>
              <a:defRPr sz="57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510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510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5100"/>
              </a:spcAft>
              <a:buClr>
                <a:schemeClr val="dk2"/>
              </a:buClr>
              <a:buSzPts val="4400"/>
              <a:buChar char="●"/>
              <a:defRPr sz="44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510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510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5100"/>
              </a:spcAft>
              <a:buClr>
                <a:schemeClr val="dk2"/>
              </a:buClr>
              <a:buSzPts val="4400"/>
              <a:buChar char="●"/>
              <a:defRPr sz="44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510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510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8639407" y="23212457"/>
            <a:ext cx="1207200" cy="1959000"/>
          </a:xfrm>
          <a:prstGeom prst="rect">
            <a:avLst/>
          </a:prstGeom>
          <a:noFill/>
          <a:ln>
            <a:noFill/>
          </a:ln>
        </p:spPr>
        <p:txBody>
          <a:bodyPr wrap="square" lIns="289850" tIns="289850" rIns="289850" bIns="28985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3200">
                <a:solidFill>
                  <a:schemeClr val="dk2"/>
                </a:solidFill>
              </a:rPr>
              <a:t>‹#›</a:t>
            </a:fld>
            <a:endParaRPr lang="en" sz="32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jpg"/><Relationship Id="rId12" Type="http://schemas.openxmlformats.org/officeDocument/2006/relationships/image" Target="../media/image9.jpg"/><Relationship Id="rId13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eb.stanford.edu/class/cs147/projects/education/thoughtbubble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8" Type="http://schemas.openxmlformats.org/officeDocument/2006/relationships/image" Target="../media/image5.jp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l="32314" t="31231" r="31644" b="8312"/>
          <a:stretch/>
        </p:blipFill>
        <p:spPr>
          <a:xfrm>
            <a:off x="50025" y="7774738"/>
            <a:ext cx="6017049" cy="537953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23505350"/>
            <a:ext cx="20116800" cy="2097900"/>
          </a:xfrm>
          <a:prstGeom prst="rect">
            <a:avLst/>
          </a:prstGeom>
          <a:solidFill>
            <a:srgbClr val="FFFFFF">
              <a:alpha val="83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2600" y="0"/>
            <a:ext cx="20116800" cy="3534300"/>
          </a:xfrm>
          <a:prstGeom prst="rect">
            <a:avLst/>
          </a:prstGeom>
          <a:solidFill>
            <a:srgbClr val="00CCA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l="10196" t="15348" r="50603" b="8326"/>
          <a:stretch/>
        </p:blipFill>
        <p:spPr>
          <a:xfrm>
            <a:off x="1467125" y="18154250"/>
            <a:ext cx="3534300" cy="6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 l="10196" t="15348" r="50603" b="8326"/>
          <a:stretch/>
        </p:blipFill>
        <p:spPr>
          <a:xfrm>
            <a:off x="8299825" y="18154200"/>
            <a:ext cx="3517151" cy="68481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12600" y="14682750"/>
            <a:ext cx="20116800" cy="1847100"/>
          </a:xfrm>
          <a:prstGeom prst="rect">
            <a:avLst/>
          </a:prstGeom>
          <a:solidFill>
            <a:srgbClr val="00CCA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4800" dirty="0">
                <a:solidFill>
                  <a:srgbClr val="FFFFFF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KEY FEATURES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 l="10196" t="15348" r="50603" b="8326"/>
          <a:stretch/>
        </p:blipFill>
        <p:spPr>
          <a:xfrm>
            <a:off x="15115388" y="18154200"/>
            <a:ext cx="3517151" cy="68481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 rot="-5400000">
            <a:off x="3257300" y="3391906"/>
            <a:ext cx="59700" cy="3534300"/>
          </a:xfrm>
          <a:prstGeom prst="rect">
            <a:avLst/>
          </a:prstGeom>
          <a:solidFill>
            <a:srgbClr val="00CCA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-5400000">
            <a:off x="16825000" y="3391906"/>
            <a:ext cx="59700" cy="3534300"/>
          </a:xfrm>
          <a:prstGeom prst="rect">
            <a:avLst/>
          </a:prstGeom>
          <a:solidFill>
            <a:srgbClr val="00CCA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1954997" y="2863456"/>
            <a:ext cx="2664300" cy="35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00CCA3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PROBLEM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869850" y="266250"/>
            <a:ext cx="15944100" cy="3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FFFF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GET HELP TALKING ABOUT THE TOUGH QUESTIONS.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FFFF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EXPAND YOUR BUBBLE.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4800" dirty="0">
              <a:solidFill>
                <a:srgbClr val="FFFFFF"/>
              </a:solidFill>
              <a:latin typeface="Abadi MT Condensed Extra Bold" charset="0"/>
              <a:ea typeface="Abadi MT Condensed Extra Bold" charset="0"/>
              <a:cs typeface="Abadi MT Condensed Extra Bold" charset="0"/>
              <a:sym typeface="Oswald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15522697" y="2863456"/>
            <a:ext cx="2664300" cy="35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rgbClr val="00CCA3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SOLUTION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7198350" y="2342275"/>
            <a:ext cx="92871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EFEFEF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Raleway"/>
              </a:rPr>
              <a:t>Grace Hong • Jenny Kim • Bonnie </a:t>
            </a:r>
            <a:r>
              <a:rPr lang="en" sz="2400" dirty="0" err="1">
                <a:solidFill>
                  <a:srgbClr val="EFEFEF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Raleway"/>
              </a:rPr>
              <a:t>Nortz</a:t>
            </a:r>
            <a:r>
              <a:rPr lang="en" sz="2400" dirty="0">
                <a:solidFill>
                  <a:srgbClr val="EFEFEF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Raleway"/>
              </a:rPr>
              <a:t> • Po Tsui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098950" y="25021800"/>
            <a:ext cx="15944100" cy="5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hlink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Raleway"/>
                <a:hlinkClick r:id="rId5"/>
              </a:rPr>
              <a:t>https://web.stanford.edu/class/cs147/projects/education/thoughtbubble/</a:t>
            </a:r>
            <a:r>
              <a:rPr lang="en" sz="2400" dirty="0">
                <a:solidFill>
                  <a:srgbClr val="666666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Raleway"/>
              </a:rPr>
              <a:t> • </a:t>
            </a:r>
            <a:r>
              <a:rPr lang="en" sz="2400" dirty="0" smtClean="0">
                <a:solidFill>
                  <a:srgbClr val="666666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Raleway"/>
              </a:rPr>
              <a:t>CS147</a:t>
            </a:r>
            <a:r>
              <a:rPr lang="en-US" sz="2400" dirty="0" smtClean="0">
                <a:solidFill>
                  <a:srgbClr val="666666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Raleway"/>
              </a:rPr>
              <a:t> </a:t>
            </a:r>
            <a:r>
              <a:rPr lang="en" sz="2400" dirty="0" smtClean="0">
                <a:solidFill>
                  <a:srgbClr val="666666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Raleway"/>
              </a:rPr>
              <a:t>Autumn</a:t>
            </a:r>
            <a:r>
              <a:rPr lang="en-US" sz="2400" dirty="0" smtClean="0">
                <a:solidFill>
                  <a:srgbClr val="666666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Raleway"/>
              </a:rPr>
              <a:t> </a:t>
            </a:r>
            <a:r>
              <a:rPr lang="en" sz="2400" dirty="0" smtClean="0">
                <a:solidFill>
                  <a:srgbClr val="666666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Raleway"/>
              </a:rPr>
              <a:t>2017</a:t>
            </a:r>
            <a:endParaRPr lang="en" sz="2400" dirty="0">
              <a:solidFill>
                <a:srgbClr val="666666"/>
              </a:solidFill>
              <a:latin typeface="Abadi MT Condensed Light" charset="0"/>
              <a:ea typeface="Abadi MT Condensed Light" charset="0"/>
              <a:cs typeface="Abadi MT Condensed Light" charset="0"/>
              <a:sym typeface="Raleway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956922" y="1820441"/>
            <a:ext cx="2790000" cy="2025900"/>
          </a:xfrm>
          <a:prstGeom prst="ellipse">
            <a:avLst/>
          </a:prstGeom>
          <a:noFill/>
          <a:ln w="76200" cap="flat" cmpd="sng">
            <a:solidFill>
              <a:srgbClr val="00CCA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400" y="115475"/>
            <a:ext cx="3865975" cy="38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1022325" y="5617825"/>
            <a:ext cx="4935600" cy="275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Everyone has questions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they’re too afraid to ask.</a:t>
            </a:r>
          </a:p>
          <a:p>
            <a:pPr marL="0" lvl="0" indent="0">
              <a:spcBef>
                <a:spcPts val="0"/>
              </a:spcBef>
              <a:buNone/>
            </a:pPr>
            <a:endParaRPr sz="3400">
              <a:solidFill>
                <a:srgbClr val="434343"/>
              </a:solidFill>
              <a:latin typeface="Abadi MT Condensed Light" charset="0"/>
              <a:ea typeface="Abadi MT Condensed Light" charset="0"/>
              <a:cs typeface="Abadi MT Condensed Light" charset="0"/>
              <a:sym typeface="Average"/>
            </a:endParaRPr>
          </a:p>
          <a:p>
            <a:pPr marL="0" lvl="0" indent="0">
              <a:spcBef>
                <a:spcPts val="0"/>
              </a:spcBef>
              <a:buNone/>
            </a:pPr>
            <a:endParaRPr sz="3400">
              <a:solidFill>
                <a:srgbClr val="434343"/>
              </a:solidFill>
              <a:latin typeface="Abadi MT Condensed Light" charset="0"/>
              <a:ea typeface="Abadi MT Condensed Light" charset="0"/>
              <a:cs typeface="Abadi MT Condensed Light" charset="0"/>
              <a:sym typeface="Average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4063125" y="5600700"/>
            <a:ext cx="5621700" cy="684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Oswald"/>
              </a:rPr>
              <a:t>Thought Bubble</a:t>
            </a:r>
            <a:r>
              <a:rPr lang="en" sz="3600" dirty="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 is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" sz="3600" dirty="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an anonymous question platform for friends.</a:t>
            </a:r>
          </a:p>
          <a:p>
            <a:pPr marL="0" lvl="0" indent="0" algn="ctr">
              <a:spcBef>
                <a:spcPts val="0"/>
              </a:spcBef>
              <a:buNone/>
            </a:pPr>
            <a:endParaRPr sz="3600" dirty="0">
              <a:solidFill>
                <a:srgbClr val="434343"/>
              </a:solidFill>
              <a:latin typeface="Abadi MT Condensed Light" charset="0"/>
              <a:ea typeface="Abadi MT Condensed Light" charset="0"/>
              <a:cs typeface="Abadi MT Condensed Light" charset="0"/>
              <a:sym typeface="Average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By facilitating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open and honest dialogues,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we foster </a:t>
            </a:r>
            <a:r>
              <a:rPr lang="en" sz="3600" b="1" dirty="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empathy</a:t>
            </a:r>
            <a:r>
              <a:rPr lang="en" sz="3600" dirty="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, </a:t>
            </a:r>
            <a:r>
              <a:rPr lang="en" sz="3600" b="1" dirty="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awareness</a:t>
            </a:r>
            <a:r>
              <a:rPr lang="en" sz="3600" dirty="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, and cross-community </a:t>
            </a:r>
            <a:r>
              <a:rPr lang="en" sz="3600" b="1" dirty="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conversations </a:t>
            </a:r>
            <a:r>
              <a:rPr lang="en" sz="3600" dirty="0">
                <a:solidFill>
                  <a:srgbClr val="434343"/>
                </a:solidFill>
                <a:latin typeface="Abadi MT Condensed Light" charset="0"/>
                <a:ea typeface="Abadi MT Condensed Light" charset="0"/>
                <a:cs typeface="Abadi MT Condensed Light" charset="0"/>
                <a:sym typeface="Average"/>
              </a:rPr>
              <a:t> 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66950" y="16996575"/>
            <a:ext cx="4935600" cy="123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4800" dirty="0">
                <a:solidFill>
                  <a:srgbClr val="00CCA3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ask questions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7513300" y="16979788"/>
            <a:ext cx="4935600" cy="123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00CCA3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give answers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3335000" y="16996575"/>
            <a:ext cx="6479100" cy="123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00CCA3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discover new perspectives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12868" y="18976110"/>
            <a:ext cx="2883956" cy="512703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3370700" y="8164125"/>
            <a:ext cx="2354100" cy="98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Why did you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vote for Trump?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022336" y="7906183"/>
            <a:ext cx="2783400" cy="98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 Asian parents accept gay kids?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766400" y="11671384"/>
            <a:ext cx="2783400" cy="98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 Asian parents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accept gay kids?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61171" y="9766835"/>
            <a:ext cx="1613400" cy="98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does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FLI mean?</a:t>
            </a:r>
          </a:p>
        </p:txBody>
      </p:sp>
      <p:sp>
        <p:nvSpPr>
          <p:cNvPr id="80" name="Shape 80"/>
          <p:cNvSpPr/>
          <p:nvPr/>
        </p:nvSpPr>
        <p:spPr>
          <a:xfrm rot="-5400000">
            <a:off x="10041150" y="3300756"/>
            <a:ext cx="59700" cy="3534300"/>
          </a:xfrm>
          <a:prstGeom prst="rect">
            <a:avLst/>
          </a:prstGeom>
          <a:solidFill>
            <a:srgbClr val="00CCA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8738847" y="2772306"/>
            <a:ext cx="2664300" cy="35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00CCA3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PROCESS</a:t>
            </a:r>
          </a:p>
        </p:txBody>
      </p:sp>
      <p:pic>
        <p:nvPicPr>
          <p:cNvPr id="82" name="Shape 82" descr="party_game_1.jpg"/>
          <p:cNvPicPr preferRelativeResize="0"/>
          <p:nvPr/>
        </p:nvPicPr>
        <p:blipFill rotWithShape="1">
          <a:blip r:embed="rId8">
            <a:alphaModFix/>
          </a:blip>
          <a:srcRect r="47028" b="4443"/>
          <a:stretch/>
        </p:blipFill>
        <p:spPr>
          <a:xfrm>
            <a:off x="7369977" y="5747238"/>
            <a:ext cx="2353985" cy="318481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7010400" y="9050556"/>
            <a:ext cx="3147600" cy="6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3600" dirty="0" err="1">
                <a:solidFill>
                  <a:srgbClr val="999999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Needfinding</a:t>
            </a:r>
            <a:endParaRPr lang="en" sz="3600" dirty="0">
              <a:solidFill>
                <a:srgbClr val="999999"/>
              </a:solidFill>
              <a:latin typeface="Abadi MT Condensed Extra Bold" charset="0"/>
              <a:ea typeface="Abadi MT Condensed Extra Bold" charset="0"/>
              <a:cs typeface="Abadi MT Condensed Extra Bold" charset="0"/>
              <a:sym typeface="Oswald"/>
            </a:endParaRPr>
          </a:p>
        </p:txBody>
      </p:sp>
      <p:pic>
        <p:nvPicPr>
          <p:cNvPr id="84" name="Shape 84" descr="IMG_20171026_244343812.jpg"/>
          <p:cNvPicPr preferRelativeResize="0"/>
          <p:nvPr/>
        </p:nvPicPr>
        <p:blipFill rotWithShape="1">
          <a:blip r:embed="rId9">
            <a:alphaModFix/>
          </a:blip>
          <a:srcRect l="6695" t="9958" r="44889"/>
          <a:stretch/>
        </p:blipFill>
        <p:spPr>
          <a:xfrm>
            <a:off x="10418032" y="5676900"/>
            <a:ext cx="2353985" cy="328828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0021298" y="9050556"/>
            <a:ext cx="3147600" cy="6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999999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Lo-fi Prototype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10">
            <a:alphaModFix/>
          </a:blip>
          <a:srcRect l="34957" t="22221" r="36692" b="4173"/>
          <a:stretch/>
        </p:blipFill>
        <p:spPr>
          <a:xfrm>
            <a:off x="7396214" y="10007663"/>
            <a:ext cx="2301509" cy="318480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902911" y="13370656"/>
            <a:ext cx="3362578" cy="6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999999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Med-fi Prototype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0129700" y="13370656"/>
            <a:ext cx="3147600" cy="6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999999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Oswald"/>
              </a:rPr>
              <a:t>Hi-fi Prototype</a:t>
            </a:r>
          </a:p>
        </p:txBody>
      </p:sp>
      <p:sp>
        <p:nvSpPr>
          <p:cNvPr id="89" name="Shape 89"/>
          <p:cNvSpPr/>
          <p:nvPr/>
        </p:nvSpPr>
        <p:spPr>
          <a:xfrm>
            <a:off x="590550" y="7378700"/>
            <a:ext cx="2790000" cy="7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87334" y="18976100"/>
            <a:ext cx="2883956" cy="512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61800" y="18976109"/>
            <a:ext cx="2883956" cy="512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13">
            <a:alphaModFix/>
          </a:blip>
          <a:srcRect l="33059" t="9614" r="4232" b="26756"/>
          <a:stretch/>
        </p:blipFill>
        <p:spPr>
          <a:xfrm>
            <a:off x="10418049" y="9960375"/>
            <a:ext cx="2353972" cy="31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Average</vt:lpstr>
      <vt:lpstr>Raleway</vt:lpstr>
      <vt:lpstr>Arial</vt:lpstr>
      <vt:lpstr>Abadi MT Condensed Light</vt:lpstr>
      <vt:lpstr>Abadi MT Condensed Extra Bold</vt:lpstr>
      <vt:lpstr>Oswald</vt:lpstr>
      <vt:lpstr>Simple Light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Po Ting Tsui</cp:lastModifiedBy>
  <cp:revision>1</cp:revision>
  <dcterms:modified xsi:type="dcterms:W3CDTF">2017-12-08T13:36:02Z</dcterms:modified>
</cp:coreProperties>
</file>