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33A"/>
    <a:srgbClr val="526472"/>
    <a:srgbClr val="131313"/>
    <a:srgbClr val="AEB5BA"/>
    <a:srgbClr val="60727E"/>
    <a:srgbClr val="4A6072"/>
    <a:srgbClr val="65839B"/>
    <a:srgbClr val="C7C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6" autoAdjust="0"/>
  </p:normalViewPr>
  <p:slideViewPr>
    <p:cSldViewPr>
      <p:cViewPr>
        <p:scale>
          <a:sx n="100" d="100"/>
          <a:sy n="100" d="100"/>
        </p:scale>
        <p:origin x="-10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0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94CE-70F0-44C6-9121-6833A6CE3D1E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D3CC-FE95-497B-B6C4-AA7CF7751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4D3CC-FE95-497B-B6C4-AA7CF7751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4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8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501C-A20C-4A99-A1DE-0248127024B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5CA4F-8133-44AD-A66C-772FDF58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0" y="381000"/>
            <a:ext cx="2409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Pause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  <a:latin typeface="Mael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328910"/>
            <a:ext cx="2209800" cy="8382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46000" contrast="37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rgbClr val="60727E"/>
            </a:solidFill>
            <a:round/>
          </a:ln>
          <a:scene3d>
            <a:camera prst="orthographicFront"/>
            <a:lightRig rig="chilly" dir="t"/>
          </a:scene3d>
          <a:sp3d prstMaterial="matte">
            <a:bevelT w="139700" h="139700" prst="divot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328910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228600" y="328910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2362200" y="328910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" y="1090910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174498" y="274808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174498" y="1036808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2308098" y="274808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2308098" y="1036808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9057" y="243780"/>
            <a:ext cx="1748877" cy="923330"/>
          </a:xfrm>
          <a:prstGeom prst="rect">
            <a:avLst/>
          </a:prstGeom>
          <a:noFill/>
        </p:spPr>
        <p:txBody>
          <a:bodyPr wrap="none" lIns="0" tIns="182880" rIns="0" bIns="0" anchor="ctr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C</a:t>
            </a:r>
            <a:r>
              <a:rPr 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ar</a:t>
            </a:r>
            <a:r>
              <a:rPr lang="en-US" sz="4400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Copperplate Gothic Bold" pitchFamily="34" charset="0"/>
              </a:rPr>
              <a:t>d</a:t>
            </a:r>
            <a:r>
              <a:rPr 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s</a:t>
            </a:r>
            <a:endParaRPr 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  <a:latin typeface="Mael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585" y="1393698"/>
            <a:ext cx="2209800" cy="8382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46000" contrast="37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rgbClr val="60727E"/>
            </a:solidFill>
            <a:round/>
          </a:ln>
          <a:scene3d>
            <a:camera prst="orthographicFront"/>
            <a:lightRig rig="chilly" dir="t"/>
          </a:scene3d>
          <a:sp3d prstMaterial="matte">
            <a:bevelT w="139700" h="139700" prst="divot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585" y="1393698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228585" y="1393698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V="1">
            <a:off x="2362185" y="1393698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8585" y="2155698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174483" y="13395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174483" y="21015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2308083" y="13395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2308083" y="21015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5382" y="1311021"/>
            <a:ext cx="1300035" cy="923330"/>
          </a:xfrm>
          <a:prstGeom prst="rect">
            <a:avLst/>
          </a:prstGeom>
          <a:noFill/>
        </p:spPr>
        <p:txBody>
          <a:bodyPr wrap="none" lIns="0" tIns="182880" rIns="0" bIns="0" anchor="ctr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G</a:t>
            </a:r>
            <a:r>
              <a:rPr 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ea</a:t>
            </a:r>
            <a:r>
              <a:rPr 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r</a:t>
            </a:r>
            <a:endParaRPr 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  <a:latin typeface="Mael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590" y="2460498"/>
            <a:ext cx="2209800" cy="8382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46000" contrast="37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rgbClr val="60727E"/>
            </a:solidFill>
            <a:round/>
          </a:ln>
          <a:scene3d>
            <a:camera prst="orthographicFront"/>
            <a:lightRig rig="chilly" dir="t"/>
          </a:scene3d>
          <a:sp3d prstMaterial="matte">
            <a:bevelT w="139700" h="139700" prst="divot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590" y="2460498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228590" y="2460498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V="1">
            <a:off x="2362190" y="2460498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8590" y="3222498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174488" y="24063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174488" y="31683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2308088" y="24063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2308088" y="31683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3136" y="2375368"/>
            <a:ext cx="1402628" cy="923330"/>
          </a:xfrm>
          <a:prstGeom prst="rect">
            <a:avLst/>
          </a:prstGeom>
          <a:noFill/>
        </p:spPr>
        <p:txBody>
          <a:bodyPr wrap="none" lIns="0" tIns="182880" rIns="0" bIns="0" anchor="ctr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S</a:t>
            </a:r>
            <a:r>
              <a:rPr 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oc</a:t>
            </a:r>
            <a:r>
              <a:rPr 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i</a:t>
            </a:r>
            <a:r>
              <a:rPr 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a</a:t>
            </a:r>
            <a:r>
              <a:rPr 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l</a:t>
            </a:r>
            <a:endParaRPr 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  <a:latin typeface="Mael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600" y="3527298"/>
            <a:ext cx="2209800" cy="8382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46000" contrast="37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rgbClr val="60727E"/>
            </a:solidFill>
            <a:round/>
          </a:ln>
          <a:scene3d>
            <a:camera prst="orthographicFront"/>
            <a:lightRig rig="chilly" dir="t"/>
          </a:scene3d>
          <a:sp3d prstMaterial="matte">
            <a:bevelT w="139700" h="139700" prst="divot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8600" y="3527298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V="1">
            <a:off x="228600" y="3527298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flipV="1">
            <a:off x="2362200" y="3527298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8600" y="4289298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174498" y="34731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174498" y="42351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2308098" y="34731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308098" y="42351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58353" y="3461218"/>
            <a:ext cx="1731243" cy="923330"/>
          </a:xfrm>
          <a:prstGeom prst="rect">
            <a:avLst/>
          </a:prstGeom>
          <a:noFill/>
        </p:spPr>
        <p:txBody>
          <a:bodyPr wrap="none" lIns="0" tIns="182880" rIns="0" bIns="0" anchor="ctr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W</a:t>
            </a:r>
            <a:r>
              <a:rPr 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or</a:t>
            </a:r>
            <a:r>
              <a:rPr 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Copperplate Gothic Bold" pitchFamily="34" charset="0"/>
              </a:rPr>
              <a:t>l</a:t>
            </a:r>
            <a:r>
              <a:rPr lang="en-US" sz="3600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Copperplate Gothic Bold" pitchFamily="34" charset="0"/>
              </a:rPr>
              <a:t>d</a:t>
            </a:r>
            <a:endParaRPr 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  <a:latin typeface="Mael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584" y="4594098"/>
            <a:ext cx="2209800" cy="8382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46000" contrast="37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rgbClr val="60727E"/>
            </a:solidFill>
            <a:round/>
          </a:ln>
          <a:scene3d>
            <a:camera prst="orthographicFront"/>
            <a:lightRig rig="chilly" dir="t"/>
          </a:scene3d>
          <a:sp3d prstMaterial="matte">
            <a:bevelT w="139700" h="139700" prst="divot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8584" y="4594098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flipV="1">
            <a:off x="228584" y="4594098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flipV="1">
            <a:off x="2362184" y="4594098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8584" y="5356098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mond 59"/>
          <p:cNvSpPr/>
          <p:nvPr/>
        </p:nvSpPr>
        <p:spPr>
          <a:xfrm>
            <a:off x="174482" y="45399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iamond 60"/>
          <p:cNvSpPr/>
          <p:nvPr/>
        </p:nvSpPr>
        <p:spPr>
          <a:xfrm>
            <a:off x="174482" y="53019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iamond 61"/>
          <p:cNvSpPr/>
          <p:nvPr/>
        </p:nvSpPr>
        <p:spPr>
          <a:xfrm>
            <a:off x="2308082" y="45399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2308082" y="53019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39004" y="4537543"/>
            <a:ext cx="1950854" cy="923330"/>
          </a:xfrm>
          <a:prstGeom prst="rect">
            <a:avLst/>
          </a:prstGeom>
          <a:noFill/>
        </p:spPr>
        <p:txBody>
          <a:bodyPr wrap="none" lIns="0" tIns="182880" rIns="0" bIns="0" anchor="ctr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O</a:t>
            </a:r>
            <a:r>
              <a:rPr 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p</a:t>
            </a:r>
            <a:r>
              <a:rPr 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t</a:t>
            </a:r>
            <a:r>
              <a:rPr 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i</a:t>
            </a:r>
            <a:r>
              <a:rPr 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ons</a:t>
            </a:r>
            <a:endParaRPr 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  <a:latin typeface="Mael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594" y="5660898"/>
            <a:ext cx="2209800" cy="8382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46000" contrast="37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rgbClr val="60727E"/>
            </a:solidFill>
            <a:round/>
          </a:ln>
          <a:scene3d>
            <a:camera prst="orthographicFront"/>
            <a:lightRig rig="chilly" dir="t"/>
          </a:scene3d>
          <a:sp3d prstMaterial="matte">
            <a:bevelT w="139700" h="139700" prst="divot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8594" y="5660898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flipV="1">
            <a:off x="228594" y="5660898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flipV="1">
            <a:off x="2362194" y="5660898"/>
            <a:ext cx="76200" cy="838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594" y="6422898"/>
            <a:ext cx="2209800" cy="762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Diffused intensity="4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9525">
            <a:solidFill>
              <a:srgbClr val="60727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/>
          <p:cNvSpPr/>
          <p:nvPr/>
        </p:nvSpPr>
        <p:spPr>
          <a:xfrm>
            <a:off x="174492" y="56067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174492" y="63687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iamond 71"/>
          <p:cNvSpPr/>
          <p:nvPr/>
        </p:nvSpPr>
        <p:spPr>
          <a:xfrm>
            <a:off x="2308092" y="56067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2308092" y="6368796"/>
            <a:ext cx="184404" cy="184404"/>
          </a:xfrm>
          <a:prstGeom prst="diamond">
            <a:avLst/>
          </a:prstGeom>
          <a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1810" y="5698998"/>
            <a:ext cx="819134" cy="677108"/>
          </a:xfrm>
          <a:prstGeom prst="rect">
            <a:avLst/>
          </a:prstGeom>
          <a:noFill/>
        </p:spPr>
        <p:txBody>
          <a:bodyPr wrap="none" lIns="0" tIns="182880" rIns="0" bIns="0" anchor="ctr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S</a:t>
            </a:r>
            <a:r>
              <a:rPr lang="en-US" sz="2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ave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390216" y="5712547"/>
            <a:ext cx="836768" cy="615553"/>
          </a:xfrm>
          <a:prstGeom prst="rect">
            <a:avLst/>
          </a:prstGeom>
          <a:noFill/>
        </p:spPr>
        <p:txBody>
          <a:bodyPr wrap="none" lIns="0" tIns="182880" rIns="0" bIns="0" anchor="ctr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Q</a:t>
            </a:r>
            <a:r>
              <a:rPr lang="en-US" sz="2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uit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175883" y="5575768"/>
            <a:ext cx="258084" cy="923330"/>
          </a:xfrm>
          <a:prstGeom prst="rect">
            <a:avLst/>
          </a:prstGeom>
          <a:noFill/>
        </p:spPr>
        <p:txBody>
          <a:bodyPr wrap="none" lIns="0" tIns="182880" rIns="0" bIns="0" anchor="ctr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Mael" pitchFamily="2" charset="0"/>
              </a:rPr>
              <a:t>/</a:t>
            </a:r>
            <a:endParaRPr lang="en-US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  <a:latin typeface="Mael" pitchFamily="2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503053" y="1143000"/>
            <a:ext cx="1650347" cy="2303293"/>
          </a:xfrm>
          <a:prstGeom prst="roundRect">
            <a:avLst>
              <a:gd name="adj" fmla="val 5417"/>
            </a:avLst>
          </a:prstGeom>
          <a:pattFill prst="lgCheck">
            <a:fgClr>
              <a:srgbClr val="526472"/>
            </a:fgClr>
            <a:bgClr>
              <a:srgbClr val="AEB5BA"/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6620949" y="1261022"/>
            <a:ext cx="1414553" cy="1418684"/>
          </a:xfrm>
          <a:prstGeom prst="roundRect">
            <a:avLst>
              <a:gd name="adj" fmla="val 1577"/>
            </a:avLst>
          </a:prstGeom>
          <a:blipFill dpi="0" rotWithShape="1">
            <a:blip r:embed="rId8"/>
            <a:srcRect/>
            <a:stretch>
              <a:fillRect l="-90000" t="3000" r="-188000" b="-91000"/>
            </a:stretch>
          </a:blipFill>
          <a:ln w="73025" cap="rnd" cmpd="thinThick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h="38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06733" y="3130316"/>
            <a:ext cx="492892" cy="210312"/>
          </a:xfrm>
          <a:prstGeom prst="roundRect">
            <a:avLst>
              <a:gd name="adj" fmla="val 7018"/>
            </a:avLst>
          </a:prstGeom>
          <a:solidFill>
            <a:schemeClr val="tx1">
              <a:lumMod val="85000"/>
              <a:lumOff val="15000"/>
            </a:schemeClr>
          </a:solidFill>
          <a:ln w="41275" cap="rnd" cmpd="thinThick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h="38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pperplate Gothic Bold" pitchFamily="34" charset="0"/>
              </a:rPr>
              <a:t>12</a:t>
            </a:r>
            <a:endParaRPr lang="en-US" sz="1400" dirty="0">
              <a:latin typeface="Copperplate Gothic Bold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099625" y="3130316"/>
            <a:ext cx="950094" cy="210312"/>
          </a:xfrm>
          <a:prstGeom prst="roundRect">
            <a:avLst>
              <a:gd name="adj" fmla="val 7018"/>
            </a:avLst>
          </a:prstGeom>
          <a:gradFill>
            <a:gsLst>
              <a:gs pos="34000">
                <a:schemeClr val="bg2">
                  <a:lumMod val="25000"/>
                </a:schemeClr>
              </a:gs>
              <a:gs pos="39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 w="41275" cap="rnd" cmpd="thinThick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h="38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pperplate Gothic Light" pitchFamily="34" charset="0"/>
              </a:rPr>
              <a:t>645\1520</a:t>
            </a:r>
            <a:endParaRPr lang="en-US" sz="1000" dirty="0">
              <a:latin typeface="Copperplate Gothic Light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606732" y="2928349"/>
            <a:ext cx="1442986" cy="181523"/>
          </a:xfrm>
          <a:prstGeom prst="roundRect">
            <a:avLst>
              <a:gd name="adj" fmla="val 7018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t="100000" r="100000"/>
            </a:path>
            <a:tileRect l="-100000" b="-100000"/>
          </a:gradFill>
          <a:ln w="41275" cap="rnd" cmpd="thinThick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h="38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2A333A"/>
                </a:solidFill>
                <a:latin typeface="Copperplate Gothic Light" pitchFamily="34" charset="0"/>
              </a:rPr>
              <a:t>Blade Master</a:t>
            </a:r>
            <a:endParaRPr lang="en-US" sz="1100" b="1" dirty="0">
              <a:solidFill>
                <a:srgbClr val="2A333A"/>
              </a:solidFill>
              <a:latin typeface="Copperplate Gothic Light" pitchFamily="34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606733" y="2734159"/>
            <a:ext cx="1442986" cy="181523"/>
          </a:xfrm>
          <a:prstGeom prst="roundRect">
            <a:avLst>
              <a:gd name="adj" fmla="val 7018"/>
            </a:avLst>
          </a:prstGeom>
          <a:solidFill>
            <a:schemeClr val="tx1">
              <a:lumMod val="85000"/>
              <a:lumOff val="15000"/>
            </a:schemeClr>
          </a:solidFill>
          <a:ln w="41275" cap="rnd" cmpd="thinThick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h="38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pperplate Gothic Bold" pitchFamily="34" charset="0"/>
              </a:rPr>
              <a:t>Leaferson</a:t>
            </a:r>
            <a:endParaRPr lang="en-US" sz="1400" dirty="0">
              <a:latin typeface="Copperplate Gothic Bold" pitchFamily="34" charset="0"/>
            </a:endParaRPr>
          </a:p>
        </p:txBody>
      </p:sp>
      <p:sp>
        <p:nvSpPr>
          <p:cNvPr id="87" name="Snip Single Corner Rectangle 86"/>
          <p:cNvSpPr/>
          <p:nvPr/>
        </p:nvSpPr>
        <p:spPr>
          <a:xfrm>
            <a:off x="2819400" y="5181600"/>
            <a:ext cx="5943600" cy="1317498"/>
          </a:xfrm>
          <a:prstGeom prst="snip1Rect">
            <a:avLst>
              <a:gd name="adj" fmla="val 0"/>
            </a:avLst>
          </a:prstGeom>
          <a:solidFill>
            <a:srgbClr val="2A333A">
              <a:alpha val="78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6032" tIns="164592" rtlCol="0" anchor="t" anchorCtr="0"/>
          <a:lstStyle/>
          <a:p>
            <a:r>
              <a:rPr lang="en-US" dirty="0" smtClean="0">
                <a:latin typeface="Copperplate Gothic Bold" pitchFamily="34" charset="0"/>
              </a:rPr>
              <a:t>Cards</a:t>
            </a:r>
          </a:p>
          <a:p>
            <a:r>
              <a:rPr lang="en-US" sz="1400" dirty="0" smtClean="0">
                <a:latin typeface="Copperplate Gothic Light" pitchFamily="34" charset="0"/>
              </a:rPr>
              <a:t>View your cards, arrange your deck, and evolve your cards to make your character more powerful.</a:t>
            </a:r>
            <a:endParaRPr lang="en-US" sz="1400" dirty="0">
              <a:latin typeface="Copperplate Gothic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35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Leaferson-Hexen</dc:creator>
  <cp:lastModifiedBy>Leaferson-Hexen</cp:lastModifiedBy>
  <cp:revision>20</cp:revision>
  <dcterms:created xsi:type="dcterms:W3CDTF">2013-06-20T08:12:39Z</dcterms:created>
  <dcterms:modified xsi:type="dcterms:W3CDTF">2013-06-21T02:18:05Z</dcterms:modified>
</cp:coreProperties>
</file>