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4" r:id="rId5"/>
    <p:sldId id="257" r:id="rId6"/>
    <p:sldId id="26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4FA9-5A7E-4125-A8B7-DD8A45BD40D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707E-5DF1-476E-928B-E3FC6BE4D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90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4FA9-5A7E-4125-A8B7-DD8A45BD40D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707E-5DF1-476E-928B-E3FC6BE4D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9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4FA9-5A7E-4125-A8B7-DD8A45BD40D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707E-5DF1-476E-928B-E3FC6BE4D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8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4FA9-5A7E-4125-A8B7-DD8A45BD40D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707E-5DF1-476E-928B-E3FC6BE4D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0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4FA9-5A7E-4125-A8B7-DD8A45BD40D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707E-5DF1-476E-928B-E3FC6BE4D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6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4FA9-5A7E-4125-A8B7-DD8A45BD40D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707E-5DF1-476E-928B-E3FC6BE4D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81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4FA9-5A7E-4125-A8B7-DD8A45BD40D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707E-5DF1-476E-928B-E3FC6BE4D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4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4FA9-5A7E-4125-A8B7-DD8A45BD40D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707E-5DF1-476E-928B-E3FC6BE4D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4FA9-5A7E-4125-A8B7-DD8A45BD40D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707E-5DF1-476E-928B-E3FC6BE4D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99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4FA9-5A7E-4125-A8B7-DD8A45BD40D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707E-5DF1-476E-928B-E3FC6BE4D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6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4FA9-5A7E-4125-A8B7-DD8A45BD40D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707E-5DF1-476E-928B-E3FC6BE4D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52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A4FA9-5A7E-4125-A8B7-DD8A45BD40D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A707E-5DF1-476E-928B-E3FC6BE4D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de.sktelecom.com/wiki/display/TMCRSM/09+RSM2018+Crash+Dum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TTFis</a:t>
            </a:r>
            <a:r>
              <a:rPr lang="en-US" altLang="ko-KR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Training</a:t>
            </a:r>
            <a:endParaRPr lang="ko-KR" altLang="en-US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 Get Crash Log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9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>
                <a:latin typeface="+mn-ea"/>
                <a:ea typeface="+mn-ea"/>
              </a:rPr>
              <a:t>TTFIS </a:t>
            </a:r>
            <a:r>
              <a:rPr lang="ko-KR" altLang="en-US" sz="2400" b="1" dirty="0" smtClean="0">
                <a:latin typeface="+mn-ea"/>
                <a:ea typeface="+mn-ea"/>
              </a:rPr>
              <a:t>소개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ko-KR" sz="1400" dirty="0"/>
              <a:t>TTFis - 자동차 </a:t>
            </a:r>
            <a:r>
              <a:rPr lang="ko-KR" altLang="ko-KR" sz="1400" dirty="0" err="1"/>
              <a:t>네비게이션</a:t>
            </a:r>
            <a:r>
              <a:rPr lang="ko-KR" altLang="ko-KR" sz="1400" dirty="0"/>
              <a:t> </a:t>
            </a:r>
            <a:r>
              <a:rPr lang="ko-KR" altLang="ko-KR" sz="1400" dirty="0" smtClean="0"/>
              <a:t>시스템용 </a:t>
            </a:r>
            <a:r>
              <a:rPr lang="ko-KR" altLang="ko-KR" sz="1400" dirty="0"/>
              <a:t>디버깅 및 테스트 툴</a:t>
            </a:r>
            <a:br>
              <a:rPr lang="ko-KR" altLang="ko-KR" sz="1400" dirty="0"/>
            </a:br>
            <a:r>
              <a:rPr lang="ko-KR" altLang="ko-KR" sz="1400" dirty="0"/>
              <a:t/>
            </a:r>
            <a:br>
              <a:rPr lang="ko-KR" altLang="ko-KR" sz="1400" dirty="0"/>
            </a:br>
            <a:r>
              <a:rPr lang="ko-KR" altLang="ko-KR" sz="1400" dirty="0" smtClean="0"/>
              <a:t>개발 </a:t>
            </a:r>
            <a:r>
              <a:rPr lang="ko-KR" altLang="ko-KR" sz="1400" dirty="0"/>
              <a:t>환경 : VC ++ / MFC, Microsoft-COM, Windows, Thesycon USB 드라이버 개발 </a:t>
            </a:r>
            <a:r>
              <a:rPr lang="ko-KR" altLang="ko-KR" sz="1400" dirty="0" smtClean="0"/>
              <a:t>키트</a:t>
            </a:r>
            <a:r>
              <a:rPr lang="ko-KR" altLang="ko-KR" sz="1400" dirty="0"/>
              <a:t/>
            </a:r>
            <a:br>
              <a:rPr lang="ko-KR" altLang="ko-KR" sz="1400" dirty="0"/>
            </a:br>
            <a:endParaRPr lang="en-US" altLang="ko-KR" sz="1400" dirty="0" smtClean="0"/>
          </a:p>
          <a:p>
            <a:pPr>
              <a:buFont typeface="+mj-lt"/>
              <a:buAutoNum type="arabicPeriod"/>
            </a:pPr>
            <a:r>
              <a:rPr lang="en-US" altLang="ko-KR" sz="1400" dirty="0" smtClean="0"/>
              <a:t>Tracking </a:t>
            </a:r>
            <a:r>
              <a:rPr lang="ko-KR" altLang="en-US" sz="1400" dirty="0"/>
              <a:t>할 수 있는</a:t>
            </a:r>
            <a:r>
              <a:rPr lang="ko-KR" altLang="ko-KR" sz="1400" dirty="0"/>
              <a:t> </a:t>
            </a:r>
            <a:r>
              <a:rPr lang="ko-KR" altLang="ko-KR" sz="1400" dirty="0"/>
              <a:t>도구 </a:t>
            </a:r>
            <a:r>
              <a:rPr lang="ko-KR" altLang="ko-KR" sz="1400" dirty="0" smtClean="0"/>
              <a:t>모음</a:t>
            </a:r>
            <a:endParaRPr lang="en-US" altLang="ko-KR" sz="1400" dirty="0" smtClean="0"/>
          </a:p>
          <a:p>
            <a:pPr>
              <a:buFont typeface="+mj-lt"/>
              <a:buAutoNum type="arabicPeriod"/>
            </a:pPr>
            <a:endParaRPr lang="en-US" altLang="ko-KR" sz="1400" dirty="0"/>
          </a:p>
          <a:p>
            <a:pPr>
              <a:buFont typeface="+mj-lt"/>
              <a:buAutoNum type="arabicPeriod"/>
            </a:pPr>
            <a:r>
              <a:rPr lang="ko-KR" altLang="ko-KR" sz="1400" dirty="0"/>
              <a:t>디버그 </a:t>
            </a:r>
            <a:r>
              <a:rPr lang="ko-KR" altLang="ko-KR" sz="1400" dirty="0"/>
              <a:t>메시지를 볼 </a:t>
            </a:r>
            <a:r>
              <a:rPr lang="ko-KR" altLang="ko-KR" sz="1400" dirty="0" smtClean="0"/>
              <a:t>수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있</a:t>
            </a:r>
            <a:r>
              <a:rPr lang="ko-KR" altLang="en-US" sz="1400" dirty="0" smtClean="0"/>
              <a:t>도록</a:t>
            </a:r>
            <a:r>
              <a:rPr lang="ko-KR" altLang="ko-KR" sz="1400" dirty="0" smtClean="0"/>
              <a:t> UI </a:t>
            </a:r>
            <a:r>
              <a:rPr lang="ko-KR" altLang="ko-KR" sz="1400" dirty="0"/>
              <a:t>제공</a:t>
            </a:r>
            <a:r>
              <a:rPr lang="ko-KR" altLang="en-US" sz="1400" dirty="0"/>
              <a:t>하는 </a:t>
            </a:r>
            <a:r>
              <a:rPr lang="ko-KR" altLang="ko-KR" sz="1400" dirty="0"/>
              <a:t>Windows </a:t>
            </a:r>
            <a:r>
              <a:rPr lang="ko-KR" altLang="ko-KR" sz="1400" dirty="0"/>
              <a:t>기반 </a:t>
            </a:r>
            <a:r>
              <a:rPr lang="ko-KR" altLang="ko-KR" sz="1400" dirty="0" smtClean="0"/>
              <a:t>툴</a:t>
            </a:r>
            <a:endParaRPr lang="en-US" altLang="ko-KR" sz="1400" dirty="0" smtClean="0"/>
          </a:p>
          <a:p>
            <a:pPr>
              <a:buFont typeface="+mj-lt"/>
              <a:buAutoNum type="arabicPeriod"/>
            </a:pPr>
            <a:endParaRPr lang="en-US" altLang="ko-KR" sz="1400" dirty="0"/>
          </a:p>
          <a:p>
            <a:pPr>
              <a:buFont typeface="+mj-lt"/>
              <a:buAutoNum type="arabicPeriod"/>
            </a:pPr>
            <a:r>
              <a:rPr lang="ko-KR" altLang="ko-KR" sz="1400" dirty="0"/>
              <a:t>TTFis</a:t>
            </a:r>
            <a:r>
              <a:rPr lang="ko-KR" altLang="ko-KR" sz="1400" dirty="0"/>
              <a:t>를 사용하여 두 개 이상의 </a:t>
            </a:r>
            <a:r>
              <a:rPr lang="en-US" altLang="ko-KR" sz="1400" dirty="0"/>
              <a:t>Target</a:t>
            </a:r>
            <a:r>
              <a:rPr lang="ko-KR" altLang="en-US" sz="1400" dirty="0"/>
              <a:t>을</a:t>
            </a:r>
            <a:r>
              <a:rPr lang="ko-KR" altLang="ko-KR" sz="1400" dirty="0"/>
              <a:t> 연결</a:t>
            </a:r>
            <a:r>
              <a:rPr lang="en-US" altLang="ko-KR" sz="1400" dirty="0"/>
              <a:t> </a:t>
            </a:r>
            <a:r>
              <a:rPr lang="ko-KR" altLang="en-US" sz="1400" dirty="0"/>
              <a:t>가능 </a:t>
            </a:r>
            <a:endParaRPr lang="en-US" altLang="ko-KR" sz="1400" dirty="0" smtClean="0"/>
          </a:p>
          <a:p>
            <a:pPr>
              <a:buFont typeface="+mj-lt"/>
              <a:buAutoNum type="arabicPeriod"/>
            </a:pPr>
            <a:endParaRPr lang="en-US" altLang="ko-KR" sz="1400" dirty="0"/>
          </a:p>
          <a:p>
            <a:pPr>
              <a:buFont typeface="+mj-lt"/>
              <a:buAutoNum type="arabicPeriod"/>
            </a:pPr>
            <a:r>
              <a:rPr lang="ko-KR" altLang="ko-KR" sz="1400" dirty="0"/>
              <a:t>디버그 메시지</a:t>
            </a:r>
            <a:r>
              <a:rPr lang="en-US" altLang="ko-KR" sz="1400" dirty="0"/>
              <a:t> </a:t>
            </a:r>
            <a:r>
              <a:rPr lang="ko-KR" altLang="en-US" sz="1400" dirty="0"/>
              <a:t>또한 </a:t>
            </a:r>
            <a:r>
              <a:rPr lang="ko-KR" altLang="ko-KR" sz="1400" dirty="0"/>
              <a:t>둘 </a:t>
            </a:r>
            <a:r>
              <a:rPr lang="ko-KR" altLang="ko-KR" sz="1400" dirty="0"/>
              <a:t>이상의 클라이언트에서 </a:t>
            </a:r>
            <a:r>
              <a:rPr lang="ko-KR" altLang="en-US" sz="1400" dirty="0"/>
              <a:t>확인 가능 </a:t>
            </a:r>
            <a:endParaRPr lang="en-US" altLang="ko-KR" sz="1400" dirty="0" smtClean="0"/>
          </a:p>
          <a:p>
            <a:pPr>
              <a:buFont typeface="+mj-lt"/>
              <a:buAutoNum type="arabicPeriod"/>
            </a:pPr>
            <a:endParaRPr lang="en-US" altLang="ko-KR" sz="1400" dirty="0"/>
          </a:p>
          <a:p>
            <a:pPr>
              <a:buFont typeface="+mj-lt"/>
              <a:buAutoNum type="arabicPeriod"/>
            </a:pPr>
            <a:r>
              <a:rPr lang="ko-KR" altLang="ko-KR" sz="1400" dirty="0"/>
              <a:t>TTFis</a:t>
            </a:r>
            <a:r>
              <a:rPr lang="ko-KR" altLang="ko-KR" sz="1400" dirty="0"/>
              <a:t>의 표준 </a:t>
            </a:r>
            <a:r>
              <a:rPr lang="ko-KR" altLang="ko-KR" sz="1400" dirty="0"/>
              <a:t>클라이언트인 </a:t>
            </a:r>
            <a:r>
              <a:rPr lang="ko-KR" altLang="ko-KR" sz="1400" dirty="0" smtClean="0"/>
              <a:t>ConsoleIO</a:t>
            </a:r>
            <a:r>
              <a:rPr lang="ko-KR" altLang="en-US" sz="1400" dirty="0" smtClean="0"/>
              <a:t>는 </a:t>
            </a:r>
            <a:r>
              <a:rPr lang="ko-KR" altLang="ko-KR" sz="1400" dirty="0" smtClean="0"/>
              <a:t>세션</a:t>
            </a:r>
            <a:r>
              <a:rPr lang="ko-KR" altLang="ko-KR" sz="1400" dirty="0"/>
              <a:t>, </a:t>
            </a:r>
            <a:r>
              <a:rPr lang="ko-KR" altLang="ko-KR" sz="1400" dirty="0" err="1"/>
              <a:t>로깅</a:t>
            </a:r>
            <a:r>
              <a:rPr lang="ko-KR" altLang="ko-KR" sz="1400" dirty="0"/>
              <a:t> 및 스크립트 </a:t>
            </a:r>
            <a:r>
              <a:rPr lang="ko-KR" altLang="ko-KR" sz="1400" dirty="0" smtClean="0"/>
              <a:t>실행 기능 </a:t>
            </a:r>
            <a:r>
              <a:rPr lang="ko-KR" altLang="ko-KR" sz="1400" dirty="0"/>
              <a:t>지원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980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>
                <a:latin typeface="+mn-ea"/>
                <a:ea typeface="+mn-ea"/>
              </a:rPr>
              <a:t>Get Crash Log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err="1" smtClean="0"/>
              <a:t>크래시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로그는 </a:t>
            </a:r>
            <a:r>
              <a:rPr lang="en-US" altLang="ko-KR" sz="1400" dirty="0" smtClean="0"/>
              <a:t>Target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device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error memory</a:t>
            </a:r>
            <a:r>
              <a:rPr lang="ko-KR" altLang="en-US" sz="1400" dirty="0" smtClean="0"/>
              <a:t>에 저장되며 </a:t>
            </a:r>
            <a:r>
              <a:rPr lang="en-US" altLang="ko-KR" sz="1400" dirty="0" err="1" smtClean="0"/>
              <a:t>TTFis</a:t>
            </a:r>
            <a:r>
              <a:rPr lang="ko-KR" altLang="en-US" sz="1400" dirty="0" smtClean="0"/>
              <a:t>를 </a:t>
            </a:r>
            <a:r>
              <a:rPr lang="ko-KR" altLang="en-US" sz="1400" dirty="0" smtClean="0"/>
              <a:t>연결하여 </a:t>
            </a:r>
            <a:r>
              <a:rPr lang="en-US" altLang="ko-KR" sz="1400" dirty="0" smtClean="0"/>
              <a:t>read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save </a:t>
            </a:r>
            <a:r>
              <a:rPr lang="ko-KR" altLang="en-US" sz="1400" dirty="0" smtClean="0"/>
              <a:t>가능</a:t>
            </a:r>
            <a:endParaRPr lang="en-US" altLang="ko-KR" sz="1400" dirty="0" smtClean="0"/>
          </a:p>
          <a:p>
            <a:pPr>
              <a:buNone/>
            </a:pPr>
            <a:endParaRPr lang="en-US" altLang="ko-KR" sz="1400" dirty="0"/>
          </a:p>
          <a:p>
            <a:pPr>
              <a:buFont typeface="+mj-lt"/>
              <a:buAutoNum type="arabicPeriod"/>
            </a:pPr>
            <a:r>
              <a:rPr lang="en-US" altLang="ko-KR" sz="1400" dirty="0" smtClean="0"/>
              <a:t>Crash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발생하면 </a:t>
            </a:r>
            <a:r>
              <a:rPr lang="en-US" altLang="ko-KR" sz="1400" dirty="0" smtClean="0"/>
              <a:t>PC 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Target</a:t>
            </a:r>
            <a:r>
              <a:rPr lang="ko-KR" altLang="en-US" sz="1400" dirty="0" smtClean="0"/>
              <a:t>을 연결한 후 </a:t>
            </a:r>
            <a:r>
              <a:rPr lang="en-US" altLang="ko-KR" sz="1400" dirty="0" smtClean="0"/>
              <a:t>TTFIS </a:t>
            </a:r>
            <a:r>
              <a:rPr lang="ko-KR" altLang="en-US" sz="1400" dirty="0" smtClean="0"/>
              <a:t>를 실행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슬라이드 </a:t>
            </a:r>
            <a:r>
              <a:rPr lang="en-US" altLang="ko-KR" sz="1400" dirty="0" smtClean="0"/>
              <a:t>3, 4 </a:t>
            </a:r>
            <a:r>
              <a:rPr lang="ko-KR" altLang="en-US" sz="1400" dirty="0" smtClean="0"/>
              <a:t>참고</a:t>
            </a:r>
            <a:r>
              <a:rPr lang="en-US" altLang="ko-KR" sz="1400" dirty="0" smtClean="0"/>
              <a:t>) </a:t>
            </a:r>
            <a:endParaRPr lang="en-US" altLang="ko-KR" sz="1400" dirty="0"/>
          </a:p>
          <a:p>
            <a:pPr>
              <a:buFont typeface="+mj-lt"/>
              <a:buAutoNum type="arabicPeriod"/>
            </a:pPr>
            <a:endParaRPr lang="en-US" altLang="ko-KR" sz="1400" dirty="0" smtClean="0"/>
          </a:p>
          <a:p>
            <a:pPr>
              <a:buFont typeface="+mj-lt"/>
              <a:buAutoNum type="arabicPeriod"/>
            </a:pPr>
            <a:r>
              <a:rPr lang="en-US" altLang="ko-KR" sz="1400" dirty="0" smtClean="0"/>
              <a:t>TTFIS </a:t>
            </a:r>
            <a:r>
              <a:rPr lang="ko-KR" altLang="en-US" sz="1400" dirty="0" smtClean="0"/>
              <a:t>명령 입력 창에  </a:t>
            </a:r>
            <a:r>
              <a:rPr lang="en-US" altLang="ko-KR" sz="1400" dirty="0" smtClean="0"/>
              <a:t>“</a:t>
            </a:r>
            <a:r>
              <a:rPr lang="en-US" altLang="ko-KR" sz="1400" b="1" dirty="0" smtClean="0"/>
              <a:t>EM_TRACE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입력하면 </a:t>
            </a:r>
            <a:r>
              <a:rPr lang="en-US" altLang="ko-KR" sz="1400" dirty="0" smtClean="0"/>
              <a:t>error memory </a:t>
            </a:r>
            <a:r>
              <a:rPr lang="ko-KR" altLang="en-US" sz="1400" dirty="0" smtClean="0"/>
              <a:t>내용이 </a:t>
            </a:r>
            <a:r>
              <a:rPr lang="en-US" altLang="ko-KR" sz="1400" dirty="0"/>
              <a:t>log </a:t>
            </a:r>
            <a:r>
              <a:rPr lang="ko-KR" altLang="en-US" sz="1400" dirty="0" smtClean="0"/>
              <a:t>파일로 저장됨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      </a:t>
            </a:r>
            <a:r>
              <a:rPr lang="en-US" altLang="ko-KR" sz="1200" dirty="0" smtClean="0"/>
              <a:t>log</a:t>
            </a:r>
            <a:r>
              <a:rPr lang="ko-KR" altLang="en-US" sz="1200" dirty="0" smtClean="0"/>
              <a:t> 저장 위치 </a:t>
            </a:r>
            <a:r>
              <a:rPr lang="en-US" altLang="ko-KR" sz="1200" dirty="0" smtClean="0"/>
              <a:t>: </a:t>
            </a:r>
            <a:r>
              <a:rPr lang="en-US" altLang="ko-KR" sz="1200" dirty="0" smtClean="0"/>
              <a:t>install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위치 아래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Default_log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폴더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400" dirty="0"/>
          </a:p>
          <a:p>
            <a:pPr>
              <a:buFont typeface="+mj-lt"/>
              <a:buAutoNum type="arabicPeriod" startAt="3"/>
            </a:pPr>
            <a:r>
              <a:rPr lang="ko-KR" altLang="en-US" sz="1400" dirty="0" smtClean="0"/>
              <a:t>로그파일을 열고 </a:t>
            </a:r>
            <a:r>
              <a:rPr lang="en-US" altLang="ko-KR" sz="1400" dirty="0" err="1" smtClean="0"/>
              <a:t>backtrace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</a:t>
            </a:r>
            <a:r>
              <a:rPr lang="ko-KR" altLang="en-US" sz="1400" dirty="0" smtClean="0"/>
              <a:t>검색하여 </a:t>
            </a:r>
            <a:r>
              <a:rPr lang="ko-KR" altLang="en-US" sz="1400" dirty="0" smtClean="0"/>
              <a:t>에러 발생 위치의 </a:t>
            </a:r>
            <a:r>
              <a:rPr lang="ko-KR" altLang="en-US" sz="1400" dirty="0" err="1" smtClean="0"/>
              <a:t>콜백</a:t>
            </a:r>
            <a:r>
              <a:rPr lang="ko-KR" altLang="en-US" sz="1400" dirty="0" smtClean="0"/>
              <a:t> 함수 확인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슬라이드 </a:t>
            </a:r>
            <a:r>
              <a:rPr lang="en-US" altLang="ko-KR" sz="1400" dirty="0" smtClean="0"/>
              <a:t>6 </a:t>
            </a:r>
            <a:r>
              <a:rPr lang="ko-KR" altLang="en-US" sz="1400" dirty="0" smtClean="0"/>
              <a:t>참고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400050" lvl="1" indent="0">
              <a:buNone/>
            </a:pPr>
            <a:r>
              <a:rPr lang="en-US" altLang="ko-KR" sz="1000" dirty="0" smtClean="0"/>
              <a:t>&lt;gen3flex@dlt&gt;EM_TRACE</a:t>
            </a:r>
            <a:endParaRPr lang="ko-KR" altLang="ko-KR" sz="1000" dirty="0"/>
          </a:p>
          <a:p>
            <a:pPr marL="400050" lvl="1" indent="0">
              <a:buNone/>
            </a:pPr>
            <a:r>
              <a:rPr lang="en-US" altLang="ko-KR" sz="1000" dirty="0" smtClean="0"/>
              <a:t>…</a:t>
            </a:r>
          </a:p>
          <a:p>
            <a:pPr marL="400050" lvl="1" indent="0">
              <a:buNone/>
            </a:pPr>
            <a:r>
              <a:rPr lang="en-US" altLang="ko-KR" sz="1000" dirty="0" smtClean="0"/>
              <a:t>&lt;</a:t>
            </a:r>
            <a:r>
              <a:rPr lang="en-US" altLang="ko-KR" sz="1000" dirty="0"/>
              <a:t>gen3flex@dlt&gt;(core0)OSALCORE  OSAL_EM_TRACE Start</a:t>
            </a:r>
            <a:endParaRPr lang="ko-KR" altLang="ko-KR" sz="1000" dirty="0"/>
          </a:p>
          <a:p>
            <a:pPr marL="400050" lvl="1" indent="0">
              <a:buNone/>
            </a:pPr>
            <a:r>
              <a:rPr lang="ko-KR" altLang="ko-KR" sz="1000" dirty="0"/>
              <a:t>…</a:t>
            </a:r>
          </a:p>
          <a:p>
            <a:pPr marL="400050" lvl="1" indent="0">
              <a:buNone/>
            </a:pPr>
            <a:r>
              <a:rPr lang="ko-KR" altLang="ko-KR" sz="1000" dirty="0"/>
              <a:t>…</a:t>
            </a:r>
          </a:p>
          <a:p>
            <a:pPr marL="400050" lvl="1" indent="0">
              <a:buNone/>
            </a:pPr>
            <a:r>
              <a:rPr lang="en-US" altLang="ko-KR" sz="1000" dirty="0"/>
              <a:t>&lt;gen3flex@dlt&gt;(core0)OSALCORE  OSAL_EM_TRACE </a:t>
            </a:r>
            <a:r>
              <a:rPr lang="en-US" altLang="ko-KR" sz="1000" dirty="0" smtClean="0"/>
              <a:t>done</a:t>
            </a:r>
          </a:p>
          <a:p>
            <a:pPr marL="400050" lvl="1" indent="0">
              <a:buNone/>
            </a:pPr>
            <a:endParaRPr lang="en-US" altLang="ko-KR" sz="1000" dirty="0"/>
          </a:p>
          <a:p>
            <a:pPr marL="400050" lvl="1" indent="0">
              <a:buNone/>
            </a:pPr>
            <a:r>
              <a:rPr lang="ko-KR" altLang="en-US" sz="1000" dirty="0" smtClean="0"/>
              <a:t>로그파일에서 </a:t>
            </a:r>
            <a:r>
              <a:rPr lang="en-US" altLang="ko-KR" sz="1000" dirty="0" smtClean="0"/>
              <a:t>EM_TRACE </a:t>
            </a:r>
            <a:r>
              <a:rPr lang="ko-KR" altLang="en-US" sz="1000" dirty="0" smtClean="0"/>
              <a:t>를 검색하여 </a:t>
            </a:r>
            <a:r>
              <a:rPr lang="en-US" altLang="ko-KR" sz="1000" dirty="0" smtClean="0"/>
              <a:t>start </a:t>
            </a:r>
            <a:r>
              <a:rPr lang="ko-KR" altLang="en-US" sz="1000" dirty="0" smtClean="0"/>
              <a:t>부터 </a:t>
            </a:r>
            <a:r>
              <a:rPr lang="en-US" altLang="ko-KR" sz="1000" dirty="0" smtClean="0"/>
              <a:t>done </a:t>
            </a:r>
            <a:r>
              <a:rPr lang="ko-KR" altLang="en-US" sz="1000" dirty="0" smtClean="0"/>
              <a:t>까지의 내용을 확인</a:t>
            </a:r>
            <a:endParaRPr lang="ko-KR" altLang="ko-KR" sz="1000" dirty="0"/>
          </a:p>
          <a:p>
            <a:pPr>
              <a:buFont typeface="+mj-lt"/>
              <a:buAutoNum type="arabicPeriod" startAt="3"/>
            </a:pPr>
            <a:endParaRPr lang="en-US" altLang="ko-KR" sz="1400" dirty="0"/>
          </a:p>
          <a:p>
            <a:pPr>
              <a:buFont typeface="+mj-lt"/>
              <a:buAutoNum type="arabicPeriod" startAt="3"/>
            </a:pPr>
            <a:r>
              <a:rPr lang="en-US" altLang="ko-KR" sz="1400" dirty="0" smtClean="0"/>
              <a:t>Target error memory </a:t>
            </a:r>
            <a:r>
              <a:rPr lang="ko-KR" altLang="en-US" sz="1400" dirty="0" smtClean="0"/>
              <a:t>를 초기화 하려면 </a:t>
            </a:r>
            <a:r>
              <a:rPr lang="en-US" altLang="ko-KR" sz="1400" dirty="0" smtClean="0"/>
              <a:t>“</a:t>
            </a:r>
            <a:r>
              <a:rPr lang="en-US" altLang="ko-KR" sz="1400" b="1" dirty="0" smtClean="0"/>
              <a:t>EM_ERASE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입력 </a:t>
            </a:r>
            <a:endParaRPr lang="en-US" altLang="ko-KR" sz="1400" dirty="0" smtClean="0"/>
          </a:p>
          <a:p>
            <a:pPr>
              <a:buFont typeface="+mj-lt"/>
              <a:buAutoNum type="arabicPeriod" startAt="3"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* command input window</a:t>
            </a:r>
            <a:r>
              <a:rPr lang="ko-KR" altLang="en-US" sz="1400" dirty="0" smtClean="0"/>
              <a:t> </a:t>
            </a:r>
            <a:endParaRPr lang="en-US" altLang="ko-KR" sz="1400" dirty="0"/>
          </a:p>
          <a:p>
            <a:pPr>
              <a:buAutoNum type="arabicPeriod"/>
            </a:pPr>
            <a:endParaRPr lang="en-US" altLang="ko-KR" sz="1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321894"/>
            <a:ext cx="3000400" cy="1398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8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>
                <a:latin typeface="+mn-ea"/>
                <a:ea typeface="+mn-ea"/>
              </a:rPr>
              <a:t>Connect to Device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400" dirty="0" smtClean="0"/>
              <a:t>Install TTFIS version 5.1 </a:t>
            </a:r>
          </a:p>
          <a:p>
            <a:pPr marL="0" indent="0">
              <a:buNone/>
            </a:pPr>
            <a:r>
              <a:rPr lang="en-US" altLang="ko-KR" sz="1200" dirty="0" smtClean="0"/>
              <a:t>      Install file : </a:t>
            </a:r>
            <a:r>
              <a:rPr lang="en-US" altLang="ko-KR" sz="1200" dirty="0" smtClean="0">
                <a:hlinkClick r:id="rId2" tooltip="Follow 링크"/>
              </a:rPr>
              <a:t>https</a:t>
            </a:r>
            <a:r>
              <a:rPr lang="en-US" altLang="ko-KR" sz="1200" dirty="0">
                <a:hlinkClick r:id="rId2" tooltip="Follow 링크"/>
              </a:rPr>
              <a:t>://tde.sktelecom.com/wiki/display/TMCRSM/09+RSM2018+Crash+Dump</a:t>
            </a:r>
            <a:endParaRPr lang="en-US" altLang="ko-KR" sz="1200" dirty="0" smtClean="0"/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endParaRPr lang="en-US" altLang="ko-KR" sz="1400" dirty="0" smtClean="0"/>
          </a:p>
          <a:p>
            <a:pPr>
              <a:buFont typeface="+mj-lt"/>
              <a:buAutoNum type="arabicPeriod" startAt="2"/>
            </a:pPr>
            <a:r>
              <a:rPr lang="en-US" altLang="ko-KR" sz="1400" dirty="0" smtClean="0"/>
              <a:t>Set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USB Ethernet Adapter </a:t>
            </a:r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endParaRPr lang="en-US" altLang="ko-KR" sz="14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204864"/>
            <a:ext cx="281560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2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>
                <a:latin typeface="+mn-ea"/>
                <a:ea typeface="+mn-ea"/>
              </a:rPr>
              <a:t>Connect to Device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lang="en-US" altLang="ko-KR" sz="1400" dirty="0" smtClean="0"/>
              <a:t>Open TTFIS  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   1)  </a:t>
            </a:r>
            <a:r>
              <a:rPr lang="en-US" altLang="ko-KR" sz="1400" dirty="0" err="1" smtClean="0"/>
              <a:t>TTFis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실행  </a:t>
            </a:r>
            <a:r>
              <a:rPr lang="en-US" altLang="ko-KR" sz="1400" dirty="0"/>
              <a:t>:  "C:\Program Files (x86)\</a:t>
            </a:r>
            <a:r>
              <a:rPr lang="en-US" altLang="ko-KR" sz="1400" dirty="0" err="1"/>
              <a:t>TTFis</a:t>
            </a:r>
            <a:r>
              <a:rPr lang="en-US" altLang="ko-KR" sz="1400" dirty="0"/>
              <a:t>\console_io_mcore.exe“</a:t>
            </a:r>
          </a:p>
          <a:p>
            <a:pPr>
              <a:buNone/>
            </a:pPr>
            <a:r>
              <a:rPr lang="en-US" altLang="ko-KR" sz="1400" dirty="0" smtClean="0"/>
              <a:t>    </a:t>
            </a:r>
          </a:p>
          <a:p>
            <a:pPr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2)  Connect to Device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r>
              <a:rPr lang="en-US" altLang="ko-KR" sz="1400" dirty="0" smtClean="0"/>
              <a:t>    3) Select Device  : GEN3FLEX@DLT 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 </a:t>
            </a:r>
            <a:r>
              <a:rPr lang="en-US" altLang="ko-KR" sz="1400" dirty="0" smtClean="0"/>
              <a:t> 4) Open </a:t>
            </a:r>
            <a:r>
              <a:rPr lang="en-US" altLang="ko-KR" sz="1400" dirty="0" err="1" smtClean="0"/>
              <a:t>prj_overall_a.trc</a:t>
            </a:r>
            <a:r>
              <a:rPr lang="en-US" altLang="ko-KR" sz="1400" dirty="0" smtClean="0"/>
              <a:t> file </a:t>
            </a:r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                     </a:t>
            </a:r>
            <a:r>
              <a:rPr lang="en-US" altLang="ko-KR" sz="1400" dirty="0" err="1" smtClean="0"/>
              <a:t>trc</a:t>
            </a:r>
            <a:r>
              <a:rPr lang="en-US" altLang="ko-KR" sz="1400" dirty="0" smtClean="0"/>
              <a:t> file : </a:t>
            </a:r>
            <a:r>
              <a:rPr lang="en-US" altLang="ko-KR" sz="1400" dirty="0" err="1" smtClean="0"/>
              <a:t>bosch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CN. 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Nightly firmware version </a:t>
            </a:r>
            <a:r>
              <a:rPr lang="ko-KR" altLang="en-US" sz="1400" dirty="0" err="1" smtClean="0"/>
              <a:t>배포시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                         </a:t>
            </a:r>
            <a:r>
              <a:rPr lang="ko-KR" altLang="en-US" sz="1400" dirty="0" smtClean="0"/>
              <a:t>       같이 배포되는 파일</a:t>
            </a:r>
            <a:endParaRPr lang="en-US" altLang="ko-KR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4076763" cy="75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08" y="3697310"/>
            <a:ext cx="2516072" cy="246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697310"/>
            <a:ext cx="4320480" cy="101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3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>
                <a:latin typeface="+mn-ea"/>
                <a:ea typeface="+mn-ea"/>
              </a:rPr>
              <a:t>Log</a:t>
            </a:r>
            <a:r>
              <a:rPr lang="ko-KR" altLang="en-US" sz="2400" b="1" dirty="0" smtClean="0">
                <a:latin typeface="+mn-ea"/>
                <a:ea typeface="+mn-ea"/>
              </a:rPr>
              <a:t> 분석 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 smtClean="0"/>
              <a:t>EXAMPLE )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&lt;gen3flex@dlt&gt;EM_TRACE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&lt;gen3flex@dlt&gt;(core0)OSALCORE  OSAL_EM_TRACE </a:t>
            </a:r>
            <a:r>
              <a:rPr lang="en-US" altLang="ko-KR" sz="1200" dirty="0" smtClean="0"/>
              <a:t>Start</a:t>
            </a:r>
          </a:p>
          <a:p>
            <a:pPr marL="0" indent="0">
              <a:buNone/>
            </a:pPr>
            <a:r>
              <a:rPr lang="en-US" altLang="ko-KR" sz="1200" dirty="0"/>
              <a:t>&lt;gen3flex@dlt&gt;(core0) EXH ====== processor registers</a:t>
            </a:r>
            <a:r>
              <a:rPr lang="en-US" altLang="ko-KR" sz="1200" dirty="0" smtClean="0"/>
              <a:t>:</a:t>
            </a:r>
          </a:p>
          <a:p>
            <a:pPr marL="0" indent="0">
              <a:buNone/>
            </a:pPr>
            <a:r>
              <a:rPr lang="en-US" altLang="ko-KR" sz="1200" dirty="0" smtClean="0"/>
              <a:t>…</a:t>
            </a:r>
          </a:p>
          <a:p>
            <a:pPr marL="0" indent="0">
              <a:buNone/>
            </a:pPr>
            <a:r>
              <a:rPr lang="sv-SE" altLang="ko-KR" sz="1200" dirty="0"/>
              <a:t>&lt;gen3flex@dlt&gt;(core0) EXH ====== stack dump</a:t>
            </a:r>
            <a:r>
              <a:rPr lang="sv-SE" altLang="ko-KR" sz="1200" dirty="0" smtClean="0"/>
              <a:t>:</a:t>
            </a:r>
          </a:p>
          <a:p>
            <a:pPr marL="0" indent="0">
              <a:buNone/>
            </a:pPr>
            <a:r>
              <a:rPr lang="en-US" altLang="ko-KR" sz="1200" dirty="0" smtClean="0"/>
              <a:t>…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&lt;gen3flex@dlt&gt;(core0) EXH ====== </a:t>
            </a:r>
            <a:r>
              <a:rPr lang="en-US" altLang="ko-KR" sz="1200" dirty="0" err="1">
                <a:solidFill>
                  <a:srgbClr val="FF0000"/>
                </a:solidFill>
              </a:rPr>
              <a:t>backtrace</a:t>
            </a:r>
            <a:r>
              <a:rPr lang="en-US" altLang="ko-KR" sz="1200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gen3flex@dlt&gt;(core0) EXH /opt/</a:t>
            </a:r>
            <a:r>
              <a:rPr lang="en-US" altLang="ko-KR" sz="1200" dirty="0" err="1">
                <a:solidFill>
                  <a:srgbClr val="FF0000"/>
                </a:solidFill>
              </a:rPr>
              <a:t>bosch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en-US" altLang="ko-KR" sz="1200" dirty="0" err="1">
                <a:solidFill>
                  <a:srgbClr val="FF0000"/>
                </a:solidFill>
              </a:rPr>
              <a:t>navigation_kor</a:t>
            </a:r>
            <a:r>
              <a:rPr lang="en-US" altLang="ko-KR" sz="1200" dirty="0">
                <a:solidFill>
                  <a:srgbClr val="FF0000"/>
                </a:solidFill>
              </a:rPr>
              <a:t>/lib/libthirdpartynavigation_so.so(_ZN3SKT13produceWorker3runEv+0x204)[0x2b1b12e0</a:t>
            </a:r>
            <a:r>
              <a:rPr lang="en-US" altLang="ko-KR" sz="1200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ko-KR" sz="1200" dirty="0" smtClean="0"/>
              <a:t>…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&lt;</a:t>
            </a:r>
            <a:r>
              <a:rPr lang="en-US" altLang="ko-KR" sz="1200" dirty="0"/>
              <a:t>gen3flex@dlt&gt;(core0) EXH ====== functions in stack</a:t>
            </a:r>
            <a:r>
              <a:rPr lang="en-US" altLang="ko-KR" sz="1200" dirty="0" smtClean="0"/>
              <a:t>:</a:t>
            </a:r>
          </a:p>
          <a:p>
            <a:pPr marL="0" indent="0">
              <a:buNone/>
            </a:pPr>
            <a:r>
              <a:rPr lang="en-US" altLang="ko-KR" sz="1200" dirty="0" smtClean="0"/>
              <a:t>…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&lt;gen3flex@dlt&gt;(core0) EXH ====== memory map</a:t>
            </a:r>
            <a:r>
              <a:rPr lang="en-US" altLang="ko-KR" sz="1200" dirty="0" smtClean="0"/>
              <a:t>:</a:t>
            </a:r>
          </a:p>
          <a:p>
            <a:pPr marL="0" indent="0">
              <a:buNone/>
            </a:pPr>
            <a:r>
              <a:rPr lang="en-US" altLang="ko-KR" sz="1200" dirty="0" smtClean="0"/>
              <a:t>…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&lt;gen3flex@dlt&gt;(core0)OSALCORE  OSAL_EM_TRACE </a:t>
            </a:r>
            <a:r>
              <a:rPr lang="en-US" altLang="ko-KR" sz="1200" dirty="0" smtClean="0"/>
              <a:t>done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34190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264</Words>
  <Application>Microsoft Office PowerPoint</Application>
  <PresentationFormat>화면 슬라이드 쇼(4:3)</PresentationFormat>
  <Paragraphs>81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TTFis Training</vt:lpstr>
      <vt:lpstr>TTFIS 소개</vt:lpstr>
      <vt:lpstr>Get Crash Log</vt:lpstr>
      <vt:lpstr>Connect to Device</vt:lpstr>
      <vt:lpstr>Connect to Device</vt:lpstr>
      <vt:lpstr>Log 분석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DLT Training</dc:title>
  <dc:creator>hyuns</dc:creator>
  <cp:lastModifiedBy>hyuns</cp:lastModifiedBy>
  <cp:revision>24</cp:revision>
  <dcterms:created xsi:type="dcterms:W3CDTF">2017-12-04T09:20:30Z</dcterms:created>
  <dcterms:modified xsi:type="dcterms:W3CDTF">2017-12-05T09:08:12Z</dcterms:modified>
</cp:coreProperties>
</file>