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sldIdLst>
    <p:sldId id="281" r:id="rId4"/>
    <p:sldId id="286" r:id="rId5"/>
    <p:sldId id="282" r:id="rId6"/>
    <p:sldId id="288" r:id="rId7"/>
    <p:sldId id="283" r:id="rId8"/>
    <p:sldId id="298" r:id="rId9"/>
    <p:sldId id="299" r:id="rId10"/>
    <p:sldId id="300" r:id="rId11"/>
    <p:sldId id="293" r:id="rId12"/>
    <p:sldId id="294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49173"/>
    <a:srgbClr val="645654"/>
    <a:srgbClr val="F7EFE2"/>
    <a:srgbClr val="FCB55D"/>
    <a:srgbClr val="E96953"/>
    <a:srgbClr val="3F3F3F"/>
    <a:srgbClr val="62BB0B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04" y="-438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8155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3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0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0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2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3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1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7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7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72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409225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6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81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71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3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69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05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5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86629" y="2790394"/>
            <a:ext cx="7713160" cy="3460181"/>
            <a:chOff x="3686629" y="2790394"/>
            <a:chExt cx="7713160" cy="3460181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87703" y="3179489"/>
              <a:ext cx="7512086" cy="3071086"/>
              <a:chOff x="3807866" y="3179489"/>
              <a:chExt cx="7512086" cy="307108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8865434" y="5788910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6456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Shin Dong </a:t>
                </a:r>
                <a:r>
                  <a:rPr lang="en-US" altLang="ko-KR" sz="2400" b="1" dirty="0" err="1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6456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</a:t>
                </a:r>
                <a:endPara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3807866" y="3179489"/>
                <a:ext cx="45081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6456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 Project</a:t>
                </a:r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3887703" y="2834133"/>
            <a:ext cx="29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Programming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686629" y="2790394"/>
            <a:ext cx="4818742" cy="1277213"/>
            <a:chOff x="3686629" y="2790394"/>
            <a:chExt cx="4818742" cy="1277213"/>
          </a:xfrm>
        </p:grpSpPr>
        <p:sp>
          <p:nvSpPr>
            <p:cNvPr id="5" name="직사각형 4"/>
            <p:cNvSpPr/>
            <p:nvPr/>
          </p:nvSpPr>
          <p:spPr>
            <a:xfrm>
              <a:off x="3686629" y="2790394"/>
              <a:ext cx="4818742" cy="1277213"/>
            </a:xfrm>
            <a:prstGeom prst="rect">
              <a:avLst/>
            </a:prstGeom>
            <a:solidFill>
              <a:srgbClr val="F7EFE2"/>
            </a:solidFill>
            <a:ln w="22225"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90381" y="3044279"/>
              <a:ext cx="24112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End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0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5771" y="423706"/>
            <a:ext cx="6226628" cy="584775"/>
            <a:chOff x="275771" y="423706"/>
            <a:chExt cx="6226628" cy="5847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4799" y="972455"/>
              <a:ext cx="6197600" cy="0"/>
            </a:xfrm>
            <a:prstGeom prst="line">
              <a:avLst/>
            </a:prstGeom>
            <a:ln w="38100">
              <a:solidFill>
                <a:srgbClr val="E491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275771" y="423706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6456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HTML5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502399" y="1702580"/>
            <a:ext cx="494304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: &lt;h1&gt;Title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&lt;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&gt;Menu link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: &lt;iframe&gt;</a:t>
            </a: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Aside : &lt;a&gt;weather, dust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Footer : copyright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476375"/>
            <a:ext cx="4572000" cy="484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1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017426" y="4435608"/>
            <a:ext cx="2641627" cy="1603937"/>
            <a:chOff x="807078" y="4654685"/>
            <a:chExt cx="2641627" cy="1603937"/>
          </a:xfrm>
        </p:grpSpPr>
        <p:sp>
          <p:nvSpPr>
            <p:cNvPr id="10" name="직사각형 9"/>
            <p:cNvSpPr/>
            <p:nvPr/>
          </p:nvSpPr>
          <p:spPr>
            <a:xfrm>
              <a:off x="1397563" y="4654685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E491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7078" y="5181404"/>
              <a:ext cx="26416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683205" y="4435608"/>
            <a:ext cx="2641627" cy="1603937"/>
            <a:chOff x="807078" y="4654685"/>
            <a:chExt cx="2641627" cy="1603937"/>
          </a:xfrm>
        </p:grpSpPr>
        <p:sp>
          <p:nvSpPr>
            <p:cNvPr id="28" name="직사각형 27"/>
            <p:cNvSpPr/>
            <p:nvPr/>
          </p:nvSpPr>
          <p:spPr>
            <a:xfrm>
              <a:off x="1595533" y="4654685"/>
              <a:ext cx="10647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E491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Tour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07078" y="5181404"/>
              <a:ext cx="26416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2013USA&amp;CANADA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2015USA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2017JAPAN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2017AUS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39459" y="4435608"/>
            <a:ext cx="2641627" cy="1111494"/>
            <a:chOff x="807078" y="4654685"/>
            <a:chExt cx="2641627" cy="1111494"/>
          </a:xfrm>
        </p:grpSpPr>
        <p:sp>
          <p:nvSpPr>
            <p:cNvPr id="32" name="직사각형 31"/>
            <p:cNvSpPr/>
            <p:nvPr/>
          </p:nvSpPr>
          <p:spPr>
            <a:xfrm>
              <a:off x="1568282" y="4654685"/>
              <a:ext cx="1119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E4917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Brag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4917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7078" y="5181404"/>
              <a:ext cx="264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LOL</a:t>
              </a:r>
            </a:p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Exercise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그림 8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09" y="1723542"/>
            <a:ext cx="2602800" cy="26028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12" y="1723542"/>
            <a:ext cx="2602800" cy="26028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5" y="1723848"/>
            <a:ext cx="2602189" cy="26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00100" y="5492827"/>
            <a:ext cx="284480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36305" y="4483928"/>
            <a:ext cx="21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endParaRPr lang="ko-KR" altLang="en-US" sz="60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673600" y="5492827"/>
            <a:ext cx="284480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015943" y="4499182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Changeable</a:t>
            </a:r>
            <a:endParaRPr lang="ko-KR" altLang="en-US" sz="60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16984" y="5470809"/>
            <a:ext cx="307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JavaScript</a:t>
            </a:r>
          </a:p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Greeting, Slideshow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8547100" y="5492827"/>
            <a:ext cx="2844801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433867" y="4499182"/>
            <a:ext cx="2912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ko-KR" altLang="en-US" sz="60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33867" y="5470809"/>
            <a:ext cx="307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pictures and gifs</a:t>
            </a:r>
            <a:endParaRPr lang="ko-KR" altLang="en-US" dirty="0"/>
          </a:p>
        </p:txBody>
      </p:sp>
      <p:pic>
        <p:nvPicPr>
          <p:cNvPr id="3074" name="Picture 2" descr="music에 대한 이미지 검색결과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85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Change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Change에 대한 이미지 검색결과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92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amera에 대한 이미지 검색결과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00" y="2169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800100" y="5470809"/>
            <a:ext cx="3071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background 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8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04568" y="1465941"/>
            <a:ext cx="7968343" cy="5029318"/>
            <a:chOff x="2104571" y="1465941"/>
            <a:chExt cx="7968343" cy="5029318"/>
          </a:xfrm>
        </p:grpSpPr>
        <p:sp>
          <p:nvSpPr>
            <p:cNvPr id="8" name="이등변 삼각형 7"/>
            <p:cNvSpPr/>
            <p:nvPr/>
          </p:nvSpPr>
          <p:spPr>
            <a:xfrm>
              <a:off x="4100284" y="4903871"/>
              <a:ext cx="3976915" cy="1468017"/>
            </a:xfrm>
            <a:prstGeom prst="triangle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04571" y="1465941"/>
              <a:ext cx="7968343" cy="4412343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6799" y="1722042"/>
              <a:ext cx="7503886" cy="3445042"/>
            </a:xfrm>
            <a:prstGeom prst="rect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5885542" y="5362110"/>
              <a:ext cx="406400" cy="406400"/>
            </a:xfrm>
            <a:prstGeom prst="ellipse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4341" y="6248517"/>
              <a:ext cx="4368800" cy="246742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537193" y="198265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>
                <a:solidFill>
                  <a:srgbClr val="0070C0"/>
                </a:solidFill>
              </a:rPr>
              <a:t>embed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src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FF"/>
                </a:solidFill>
              </a:rPr>
              <a:t>"iu.mp3"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autostart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FF"/>
                </a:solidFill>
              </a:rPr>
              <a:t>"true"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hidden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FF"/>
                </a:solidFill>
              </a:rPr>
              <a:t>"true" </a:t>
            </a:r>
            <a:r>
              <a:rPr lang="en-US" altLang="ko-KR" dirty="0">
                <a:solidFill>
                  <a:srgbClr val="FF0000"/>
                </a:solidFill>
              </a:rPr>
              <a:t>loop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FF00FF"/>
                </a:solidFill>
              </a:rPr>
              <a:t>"true"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Changeable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04568" y="1465941"/>
            <a:ext cx="7968343" cy="5029318"/>
            <a:chOff x="2104571" y="1465941"/>
            <a:chExt cx="7968343" cy="5029318"/>
          </a:xfrm>
        </p:grpSpPr>
        <p:sp>
          <p:nvSpPr>
            <p:cNvPr id="8" name="이등변 삼각형 7"/>
            <p:cNvSpPr/>
            <p:nvPr/>
          </p:nvSpPr>
          <p:spPr>
            <a:xfrm>
              <a:off x="4100284" y="4903871"/>
              <a:ext cx="3976915" cy="1468017"/>
            </a:xfrm>
            <a:prstGeom prst="triangle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04571" y="1465941"/>
              <a:ext cx="7968343" cy="4412343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6799" y="1722042"/>
              <a:ext cx="7503886" cy="3445042"/>
            </a:xfrm>
            <a:prstGeom prst="rect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885542" y="5362110"/>
              <a:ext cx="406400" cy="406400"/>
            </a:xfrm>
            <a:prstGeom prst="ellipse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4341" y="6248517"/>
              <a:ext cx="4368800" cy="246742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161288" y="1735000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Greeting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28875" y="2248585"/>
            <a:ext cx="74118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</a:rPr>
              <a:t>day </a:t>
            </a:r>
            <a:r>
              <a:rPr lang="en-US" altLang="ko-KR" sz="1300" dirty="0">
                <a:solidFill>
                  <a:prstClr val="black"/>
                </a:solidFill>
              </a:rPr>
              <a:t>= </a:t>
            </a:r>
            <a:r>
              <a:rPr lang="en-US" altLang="ko-KR" sz="1300" dirty="0">
                <a:solidFill>
                  <a:srgbClr val="0070C0"/>
                </a:solidFill>
              </a:rPr>
              <a:t>new</a:t>
            </a:r>
            <a:r>
              <a:rPr lang="en-US" altLang="ko-KR" sz="1300" dirty="0">
                <a:solidFill>
                  <a:prstClr val="black"/>
                </a:solidFill>
              </a:rPr>
              <a:t> </a:t>
            </a:r>
            <a:r>
              <a:rPr lang="en-US" altLang="ko-KR" sz="1300" dirty="0">
                <a:solidFill>
                  <a:srgbClr val="FF0000"/>
                </a:solidFill>
              </a:rPr>
              <a:t>Date</a:t>
            </a:r>
            <a:r>
              <a:rPr lang="en-US" altLang="ko-KR" sz="1300" dirty="0">
                <a:solidFill>
                  <a:prstClr val="black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= </a:t>
            </a:r>
            <a:r>
              <a:rPr lang="en-US" altLang="ko-KR" sz="1300" dirty="0" err="1">
                <a:solidFill>
                  <a:prstClr val="black"/>
                </a:solidFill>
              </a:rPr>
              <a:t>day.getHours</a:t>
            </a:r>
            <a:r>
              <a:rPr lang="en-US" altLang="ko-KR" sz="1300" dirty="0">
                <a:solidFill>
                  <a:prstClr val="black"/>
                </a:solidFill>
              </a:rPr>
              <a:t>()</a:t>
            </a:r>
          </a:p>
          <a:p>
            <a:r>
              <a:rPr lang="en-US" altLang="ko-KR" sz="1300" dirty="0">
                <a:solidFill>
                  <a:prstClr val="black"/>
                </a:solidFill>
              </a:rPr>
              <a:t>hr1 = 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- 12</a:t>
            </a:r>
          </a:p>
          <a:p>
            <a:r>
              <a:rPr lang="en-US" altLang="ko-KR" sz="1300" dirty="0">
                <a:solidFill>
                  <a:srgbClr val="0070C0"/>
                </a:solidFill>
              </a:rPr>
              <a:t>if</a:t>
            </a:r>
            <a:r>
              <a:rPr lang="en-US" altLang="ko-KR" sz="1300" dirty="0">
                <a:solidFill>
                  <a:prstClr val="black"/>
                </a:solidFill>
              </a:rPr>
              <a:t> 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&lt; </a:t>
            </a:r>
            <a:r>
              <a:rPr lang="en-US" altLang="ko-KR" sz="1300" dirty="0">
                <a:solidFill>
                  <a:srgbClr val="FF00FF"/>
                </a:solidFill>
              </a:rPr>
              <a:t>"6"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>
                <a:solidFill>
                  <a:srgbClr val="FF00FF"/>
                </a:solidFill>
              </a:rPr>
              <a:t>"&lt;p class=\"greet\"&gt;It is "</a:t>
            </a:r>
            <a:r>
              <a:rPr lang="en-US" altLang="ko-KR" sz="1300" dirty="0"/>
              <a:t>+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+</a:t>
            </a:r>
            <a:r>
              <a:rPr lang="en-US" altLang="ko-KR" sz="1300" dirty="0">
                <a:solidFill>
                  <a:srgbClr val="FF00FF"/>
                </a:solidFill>
              </a:rPr>
              <a:t>" AM. Why don't you go to bed?&lt;/p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srgbClr val="0070C0"/>
                </a:solidFill>
              </a:rPr>
              <a:t>else if 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&lt; </a:t>
            </a:r>
            <a:r>
              <a:rPr lang="en-US" altLang="ko-KR" sz="1300" dirty="0">
                <a:solidFill>
                  <a:srgbClr val="FF00FF"/>
                </a:solidFill>
              </a:rPr>
              <a:t>"12"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>
                <a:solidFill>
                  <a:srgbClr val="FF00FF"/>
                </a:solidFill>
              </a:rPr>
              <a:t>"&lt;p class=\"greet\"&gt;Have a nice day!!  It is "</a:t>
            </a:r>
            <a:r>
              <a:rPr lang="en-US" altLang="ko-KR" sz="1300" dirty="0"/>
              <a:t>+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+</a:t>
            </a:r>
            <a:r>
              <a:rPr lang="en-US" altLang="ko-KR" sz="1300" dirty="0">
                <a:solidFill>
                  <a:srgbClr val="FF00FF"/>
                </a:solidFill>
              </a:rPr>
              <a:t>" AM.&lt;/p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srgbClr val="0070C0"/>
                </a:solidFill>
              </a:rPr>
              <a:t>else if 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&lt; </a:t>
            </a:r>
            <a:r>
              <a:rPr lang="en-US" altLang="ko-KR" sz="1300" dirty="0">
                <a:solidFill>
                  <a:srgbClr val="FF00FF"/>
                </a:solidFill>
              </a:rPr>
              <a:t>"13"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>
                <a:solidFill>
                  <a:srgbClr val="FF00FF"/>
                </a:solidFill>
              </a:rPr>
              <a:t>"&lt;p class=\"greet\"&gt;It is "</a:t>
            </a:r>
            <a:r>
              <a:rPr lang="en-US" altLang="ko-KR" sz="1300" dirty="0"/>
              <a:t>+</a:t>
            </a:r>
            <a:r>
              <a:rPr lang="en-US" altLang="ko-KR" sz="1300" dirty="0" err="1"/>
              <a:t>hr</a:t>
            </a:r>
            <a:r>
              <a:rPr lang="en-US" altLang="ko-KR" sz="1300" dirty="0"/>
              <a:t>+</a:t>
            </a:r>
            <a:r>
              <a:rPr lang="en-US" altLang="ko-KR" sz="1300" dirty="0">
                <a:solidFill>
                  <a:srgbClr val="FF00FF"/>
                </a:solidFill>
              </a:rPr>
              <a:t>" PM!! Let's do lunch!!&lt;/p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srgbClr val="0070C0"/>
                </a:solidFill>
              </a:rPr>
              <a:t>else if 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&lt; </a:t>
            </a:r>
            <a:r>
              <a:rPr lang="en-US" altLang="ko-KR" sz="1300" dirty="0">
                <a:solidFill>
                  <a:srgbClr val="FF00FF"/>
                </a:solidFill>
              </a:rPr>
              <a:t>"17"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>
                <a:solidFill>
                  <a:srgbClr val="FF00FF"/>
                </a:solidFill>
              </a:rPr>
              <a:t>"&lt;p class=\"greet\"&gt;It is already "</a:t>
            </a:r>
            <a:r>
              <a:rPr lang="en-US" altLang="ko-KR" sz="1300" dirty="0"/>
              <a:t>+hr1+</a:t>
            </a:r>
            <a:r>
              <a:rPr lang="en-US" altLang="ko-KR" sz="1300" dirty="0">
                <a:solidFill>
                  <a:srgbClr val="FF00FF"/>
                </a:solidFill>
              </a:rPr>
              <a:t>" </a:t>
            </a:r>
            <a:r>
              <a:rPr lang="en-US" altLang="ko-KR" sz="1300" dirty="0" err="1">
                <a:solidFill>
                  <a:srgbClr val="FF00FF"/>
                </a:solidFill>
              </a:rPr>
              <a:t>PM..Cheer</a:t>
            </a:r>
            <a:r>
              <a:rPr lang="en-US" altLang="ko-KR" sz="1300" dirty="0">
                <a:solidFill>
                  <a:srgbClr val="FF00FF"/>
                </a:solidFill>
              </a:rPr>
              <a:t> Up&lt;/p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srgbClr val="0070C0"/>
                </a:solidFill>
              </a:rPr>
              <a:t>else if 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&lt; </a:t>
            </a:r>
            <a:r>
              <a:rPr lang="en-US" altLang="ko-KR" sz="1300" dirty="0">
                <a:solidFill>
                  <a:srgbClr val="FF00FF"/>
                </a:solidFill>
              </a:rPr>
              <a:t>"22"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>
                <a:solidFill>
                  <a:srgbClr val="FF00FF"/>
                </a:solidFill>
              </a:rPr>
              <a:t>"&lt;p class=\"greet\"&gt;It is "</a:t>
            </a:r>
            <a:r>
              <a:rPr lang="en-US" altLang="ko-KR" sz="1300" dirty="0"/>
              <a:t>+hr1+</a:t>
            </a:r>
            <a:r>
              <a:rPr lang="en-US" altLang="ko-KR" sz="1300" dirty="0">
                <a:solidFill>
                  <a:srgbClr val="FF00FF"/>
                </a:solidFill>
              </a:rPr>
              <a:t>" PM&lt;/p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en-US" altLang="ko-KR" sz="1300" dirty="0">
              <a:solidFill>
                <a:prstClr val="black"/>
              </a:solidFill>
            </a:endParaRPr>
          </a:p>
          <a:p>
            <a:r>
              <a:rPr lang="en-US" altLang="ko-KR" sz="1300" dirty="0">
                <a:solidFill>
                  <a:srgbClr val="0070C0"/>
                </a:solidFill>
              </a:rPr>
              <a:t>else if </a:t>
            </a:r>
            <a:r>
              <a:rPr lang="en-US" altLang="ko-KR" sz="1300" dirty="0">
                <a:solidFill>
                  <a:prstClr val="black"/>
                </a:solidFill>
              </a:rPr>
              <a:t>(</a:t>
            </a:r>
            <a:r>
              <a:rPr lang="en-US" altLang="ko-KR" sz="1300" dirty="0" err="1">
                <a:solidFill>
                  <a:prstClr val="black"/>
                </a:solidFill>
              </a:rPr>
              <a:t>hr</a:t>
            </a:r>
            <a:r>
              <a:rPr lang="en-US" altLang="ko-KR" sz="1300" dirty="0">
                <a:solidFill>
                  <a:prstClr val="black"/>
                </a:solidFill>
              </a:rPr>
              <a:t> &gt; </a:t>
            </a:r>
            <a:r>
              <a:rPr lang="en-US" altLang="ko-KR" sz="1300" dirty="0">
                <a:solidFill>
                  <a:srgbClr val="FF00FF"/>
                </a:solidFill>
              </a:rPr>
              <a:t>"22"</a:t>
            </a:r>
            <a:r>
              <a:rPr lang="en-US" altLang="ko-KR" sz="1300" dirty="0">
                <a:solidFill>
                  <a:prstClr val="black"/>
                </a:solidFill>
              </a:rPr>
              <a:t>) </a:t>
            </a:r>
            <a:r>
              <a:rPr lang="en-US" altLang="ko-KR" sz="1300" dirty="0" smtClean="0">
                <a:solidFill>
                  <a:prstClr val="black"/>
                </a:solidFill>
              </a:rPr>
              <a:t>{</a:t>
            </a:r>
            <a:r>
              <a:rPr lang="en-US" altLang="ko-KR" sz="1300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sz="1300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sz="1300" smtClean="0">
                <a:solidFill>
                  <a:prstClr val="black"/>
                </a:solidFill>
              </a:rPr>
              <a:t>(</a:t>
            </a:r>
            <a:r>
              <a:rPr lang="en-US" altLang="ko-KR" sz="1300" smtClean="0">
                <a:solidFill>
                  <a:srgbClr val="FF00FF"/>
                </a:solidFill>
              </a:rPr>
              <a:t>”&lt;p </a:t>
            </a:r>
            <a:r>
              <a:rPr lang="en-US" altLang="ko-KR" sz="1300" dirty="0">
                <a:solidFill>
                  <a:srgbClr val="FF00FF"/>
                </a:solidFill>
              </a:rPr>
              <a:t>class=\"greet</a:t>
            </a:r>
            <a:r>
              <a:rPr lang="en-US" altLang="ko-KR" sz="1300" dirty="0" smtClean="0">
                <a:solidFill>
                  <a:srgbClr val="FF00FF"/>
                </a:solidFill>
              </a:rPr>
              <a:t>\"&gt;” </a:t>
            </a:r>
            <a:r>
              <a:rPr lang="en-US" altLang="ko-KR" sz="1300" dirty="0" smtClean="0">
                <a:solidFill>
                  <a:prstClr val="black"/>
                </a:solidFill>
              </a:rPr>
              <a:t>hr1</a:t>
            </a:r>
            <a:r>
              <a:rPr lang="en-US" altLang="ko-KR" sz="1300" dirty="0">
                <a:solidFill>
                  <a:srgbClr val="FF00FF"/>
                </a:solidFill>
              </a:rPr>
              <a:t>+" </a:t>
            </a:r>
            <a:r>
              <a:rPr lang="en-US" altLang="ko-KR" sz="1300" dirty="0" smtClean="0">
                <a:solidFill>
                  <a:srgbClr val="FF00FF"/>
                </a:solidFill>
              </a:rPr>
              <a:t>PM</a:t>
            </a:r>
            <a:r>
              <a:rPr lang="en-US" altLang="ko-KR" sz="1300" dirty="0">
                <a:solidFill>
                  <a:srgbClr val="FF00FF"/>
                </a:solidFill>
              </a:rPr>
              <a:t>. It's time to go sleep.&lt;/p</a:t>
            </a:r>
            <a:r>
              <a:rPr lang="en-US" altLang="ko-KR" sz="1300" dirty="0" smtClean="0">
                <a:solidFill>
                  <a:srgbClr val="FF00FF"/>
                </a:solidFill>
              </a:rPr>
              <a:t>&gt;"</a:t>
            </a:r>
            <a:r>
              <a:rPr lang="en-US" altLang="ko-KR" sz="1300" dirty="0" smtClean="0">
                <a:solidFill>
                  <a:prstClr val="black"/>
                </a:solidFill>
              </a:rPr>
              <a:t>)}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Changeable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04568" y="1465941"/>
            <a:ext cx="7968343" cy="5029318"/>
            <a:chOff x="2104571" y="1465941"/>
            <a:chExt cx="7968343" cy="5029318"/>
          </a:xfrm>
        </p:grpSpPr>
        <p:sp>
          <p:nvSpPr>
            <p:cNvPr id="8" name="이등변 삼각형 7"/>
            <p:cNvSpPr/>
            <p:nvPr/>
          </p:nvSpPr>
          <p:spPr>
            <a:xfrm>
              <a:off x="4100284" y="4903871"/>
              <a:ext cx="3976915" cy="1468017"/>
            </a:xfrm>
            <a:prstGeom prst="triangle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04571" y="1465941"/>
              <a:ext cx="7968343" cy="4412343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6799" y="1722042"/>
              <a:ext cx="7503886" cy="3445042"/>
            </a:xfrm>
            <a:prstGeom prst="rect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885542" y="5362110"/>
              <a:ext cx="406400" cy="406400"/>
            </a:xfrm>
            <a:prstGeom prst="ellipse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4341" y="6248517"/>
              <a:ext cx="4368800" cy="246742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662228" y="198265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0739" y="27769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var</a:t>
            </a:r>
            <a:r>
              <a:rPr lang="en-US" altLang="ko-KR" dirty="0">
                <a:solidFill>
                  <a:prstClr val="black"/>
                </a:solidFill>
              </a:rPr>
              <a:t> birthday = </a:t>
            </a:r>
            <a:r>
              <a:rPr lang="en-US" altLang="ko-KR" dirty="0">
                <a:solidFill>
                  <a:srgbClr val="0070C0"/>
                </a:solidFill>
              </a:rPr>
              <a:t>new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Date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smtClean="0">
                <a:solidFill>
                  <a:srgbClr val="FF00FF"/>
                </a:solidFill>
              </a:rPr>
              <a:t>"11/1/1993"</a:t>
            </a:r>
            <a:r>
              <a:rPr lang="en-US" altLang="ko-KR" dirty="0" smtClean="0">
                <a:solidFill>
                  <a:prstClr val="black"/>
                </a:solidFill>
              </a:rPr>
              <a:t>);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today = </a:t>
            </a:r>
            <a:r>
              <a:rPr lang="en-US" altLang="ko-KR" dirty="0">
                <a:solidFill>
                  <a:srgbClr val="0070C0"/>
                </a:solidFill>
              </a:rPr>
              <a:t>new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Date</a:t>
            </a:r>
            <a:r>
              <a:rPr lang="en-US" altLang="ko-KR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years = </a:t>
            </a:r>
            <a:r>
              <a:rPr lang="en-US" altLang="ko-KR" dirty="0" err="1">
                <a:solidFill>
                  <a:prstClr val="black"/>
                </a:solidFill>
              </a:rPr>
              <a:t>today.getFullYear</a:t>
            </a:r>
            <a:r>
              <a:rPr lang="en-US" altLang="ko-KR" dirty="0">
                <a:solidFill>
                  <a:prstClr val="black"/>
                </a:solidFill>
              </a:rPr>
              <a:t>() - </a:t>
            </a:r>
            <a:r>
              <a:rPr lang="en-US" altLang="ko-KR" dirty="0" err="1">
                <a:solidFill>
                  <a:prstClr val="black"/>
                </a:solidFill>
              </a:rPr>
              <a:t>birthday.getFullYear</a:t>
            </a:r>
            <a:r>
              <a:rPr lang="en-US" altLang="ko-KR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birthday.setFullYear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today.getFullYear</a:t>
            </a:r>
            <a:r>
              <a:rPr lang="en-US" altLang="ko-KR" dirty="0">
                <a:solidFill>
                  <a:prstClr val="black"/>
                </a:solidFill>
              </a:rPr>
              <a:t>());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document</a:t>
            </a:r>
            <a:r>
              <a:rPr lang="en-US" altLang="ko-KR" dirty="0" err="1" smtClean="0">
                <a:solidFill>
                  <a:prstClr val="black"/>
                </a:solidFill>
              </a:rPr>
              <a:t>.write</a:t>
            </a:r>
            <a:r>
              <a:rPr lang="en-US" altLang="ko-KR" dirty="0">
                <a:solidFill>
                  <a:srgbClr val="FF00FF"/>
                </a:solidFill>
              </a:rPr>
              <a:t>("&lt;p&gt;Old : " </a:t>
            </a:r>
            <a:r>
              <a:rPr lang="en-US" altLang="ko-KR" dirty="0">
                <a:solidFill>
                  <a:prstClr val="black"/>
                </a:solidFill>
              </a:rPr>
              <a:t>+ years + </a:t>
            </a:r>
            <a:r>
              <a:rPr lang="en-US" altLang="ko-KR" dirty="0">
                <a:solidFill>
                  <a:srgbClr val="FF00FF"/>
                </a:solidFill>
              </a:rPr>
              <a:t>"&lt;/p</a:t>
            </a:r>
            <a:r>
              <a:rPr lang="en-US" altLang="ko-KR" dirty="0" smtClean="0">
                <a:solidFill>
                  <a:srgbClr val="FF00FF"/>
                </a:solidFill>
              </a:rPr>
              <a:t>&gt;"</a:t>
            </a:r>
            <a:r>
              <a:rPr lang="en-US" altLang="ko-KR" dirty="0" smtClean="0">
                <a:solidFill>
                  <a:prstClr val="black"/>
                </a:solidFill>
              </a:rPr>
              <a:t>);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4621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Changeable-slideshow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04568" y="1465941"/>
            <a:ext cx="7968343" cy="5029318"/>
            <a:chOff x="2104571" y="1465941"/>
            <a:chExt cx="7968343" cy="5029318"/>
          </a:xfrm>
        </p:grpSpPr>
        <p:sp>
          <p:nvSpPr>
            <p:cNvPr id="8" name="이등변 삼각형 7"/>
            <p:cNvSpPr/>
            <p:nvPr/>
          </p:nvSpPr>
          <p:spPr>
            <a:xfrm>
              <a:off x="4100284" y="4903871"/>
              <a:ext cx="3976915" cy="1468017"/>
            </a:xfrm>
            <a:prstGeom prst="triangle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04571" y="1465941"/>
              <a:ext cx="7968343" cy="4412343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36799" y="1722042"/>
              <a:ext cx="7503886" cy="3445042"/>
            </a:xfrm>
            <a:prstGeom prst="rect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5885542" y="5362110"/>
              <a:ext cx="406400" cy="406400"/>
            </a:xfrm>
            <a:prstGeom prst="ellipse">
              <a:avLst/>
            </a:prstGeom>
            <a:solidFill>
              <a:srgbClr val="F7EFE2"/>
            </a:solidFill>
            <a:ln>
              <a:solidFill>
                <a:srgbClr val="F7E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04341" y="6248517"/>
              <a:ext cx="4368800" cy="246742"/>
            </a:xfrm>
            <a:prstGeom prst="rect">
              <a:avLst/>
            </a:prstGeom>
            <a:solidFill>
              <a:srgbClr val="E49173"/>
            </a:solidFill>
            <a:ln>
              <a:solidFill>
                <a:srgbClr val="E491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6" y="1726210"/>
            <a:ext cx="7503885" cy="36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1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04799" y="972455"/>
            <a:ext cx="6197600" cy="0"/>
          </a:xfrm>
          <a:prstGeom prst="line">
            <a:avLst/>
          </a:prstGeom>
          <a:ln w="38100">
            <a:solidFill>
              <a:srgbClr val="E49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5771" y="423706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6456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12942" y="5556642"/>
            <a:ext cx="4943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unikys.tistory.com/</a:t>
            </a:r>
            <a:endParaRPr lang="ko-KR" altLang="en-US" sz="1600" dirty="0"/>
          </a:p>
        </p:txBody>
      </p:sp>
      <p:pic>
        <p:nvPicPr>
          <p:cNvPr id="4098" name="Picture 2" descr="w3schoo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33" y="1435881"/>
            <a:ext cx="3597276" cy="35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635433" y="5556642"/>
            <a:ext cx="4943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6456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://www.w3school.com/</a:t>
            </a:r>
            <a:endParaRPr lang="ko-KR" altLang="en-US" sz="1600" dirty="0"/>
          </a:p>
        </p:txBody>
      </p:sp>
      <p:pic>
        <p:nvPicPr>
          <p:cNvPr id="4100" name="Picture 4" descr="tistory에 대한 이미지 검색결과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42" y="1436319"/>
            <a:ext cx="3596400" cy="35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320</Words>
  <Application>Microsoft Office PowerPoint</Application>
  <PresentationFormat>사용자 지정</PresentationFormat>
  <Paragraphs>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Windows 사용자</cp:lastModifiedBy>
  <cp:revision>51</cp:revision>
  <dcterms:created xsi:type="dcterms:W3CDTF">2013-12-18T12:51:48Z</dcterms:created>
  <dcterms:modified xsi:type="dcterms:W3CDTF">2018-06-05T17:05:17Z</dcterms:modified>
</cp:coreProperties>
</file>