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57"/>
  </p:normalViewPr>
  <p:slideViewPr>
    <p:cSldViewPr snapToGrid="0" snapToObjects="1">
      <p:cViewPr>
        <p:scale>
          <a:sx n="337" d="100"/>
          <a:sy n="337" d="100"/>
        </p:scale>
        <p:origin x="-3832" y="-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7B78C-700F-624D-B656-49E5B8A14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8E7513-D470-834C-ABBE-34B431CD1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10D34-626C-8947-A753-2FBC4AAE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8B52D-BA44-614F-A122-E8A9ACDC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419F53-682C-8146-BC7F-BE71CC41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7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AEFD5-A2F5-CE42-A12D-AE7D7F1E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78A966-1979-4243-BEF5-0B89CBD25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D14583-573A-7E47-BC05-62C2C85E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95CEC-C934-384E-9BEA-2F7BFD08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8FC1AC-E3DE-CC4C-9BD4-84321F7A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5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7612F7-2F1B-F74E-B281-B976B094F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DD258F-CEE0-2B40-A2E1-3F0B9921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CADBD-6727-7044-B3DC-05DC3CE1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9972D-A158-834A-A408-243BA059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87B55-CE39-074E-BB51-83084EC5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04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C0322-6A3A-454E-9614-47152185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C39488-10FD-1D4F-A828-E8A4CF9D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5B86E-DCC9-2F47-AF45-60084ABF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8F07AE-C361-5942-943B-A37F630E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1B2D4-5601-6943-A60A-A2FB9D1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66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6A2BA-7C24-7546-87EB-FA549FBC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14B879-432E-A840-8F49-C44592DFE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0B1E9-25A1-F748-AE76-A7FD7A9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3FD56-506D-E346-9C3C-04DFA7E9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52265-5B50-BD4F-97A8-84261D83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60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BCC00-42EE-3541-AB83-170F9C55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21D31F-7A3A-5147-A886-C3506F0B0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08A266-53CF-8D48-A77A-D1ECAD9F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095EA3-DAEC-E04E-9D92-9CC2C9B1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FF782-66EF-B64B-9942-5E32ADF6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95151-B0CD-924F-9454-C6148BAA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2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FA2BA-51A8-394D-B90C-491D2CA2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1C948-C9F6-9941-92A1-D395E462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27FB98-3D49-F94F-BDD4-D32DB0D3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B131C6-F1BA-C343-B0E7-DB0CD94E3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D7C4C6-87C4-9F4C-B21D-7A48D8EF4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153F3A-91C0-D84B-B489-A5A099D3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583155-652D-1948-BDAC-12042BA9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794C6E-CB1D-0E48-B30B-BC50D014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09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25323-C4D7-2F4B-8C9A-DFC74199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8DD237-61AF-4C43-B0CD-55B36C69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2D34CE-E3A7-7F47-86CC-24329C2A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42F215-FC3D-AB42-8A26-7109A99A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7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82588B-F77B-A147-B8D2-AABC21B7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0E5F37-AE75-1945-9145-082CBAA2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EBD483-3279-AA4D-94DA-B1164841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38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9ECE3-D80F-E442-9DF2-252440BE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2FA43-A58A-B341-B020-49348410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010CAD-3032-8049-929D-71EA85DF7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A2EEBD-F9FA-8247-B223-71FB9CD8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8E00EB-BEB6-9848-8ADC-2BB0FFA9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162FEA-32CC-8E47-BDBF-E1A5CF7B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9FB71-D5E2-9F4A-9369-43C24E46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9B9A52-22C3-E24C-800B-97CE6FA07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3C07E6-ED2C-FE42-AD03-4DE676D4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1571E2-AD0F-884C-B8C4-E1FA0DE8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7B07E3-5DC2-DC4D-AB72-D31E1F6C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C7ABE6-BDAA-E241-8B00-95FF73C5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27B9F9-F665-7A4D-AE82-17E3C9A8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A3FC9-06F2-9E4E-9564-15BFFB24F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F6338B-1D4F-0547-9908-4EA14783A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1B0E-0B27-3A43-88F1-37B8368A799D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64E316-03EB-5B46-9357-7D899F126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19081-20DF-8442-8C38-0072D4899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DB69-29EF-844F-8CB3-7DA29B20F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5049FD-8315-5D4E-9FCA-B903FD135A2E}"/>
              </a:ext>
            </a:extLst>
          </p:cNvPr>
          <p:cNvSpPr/>
          <p:nvPr/>
        </p:nvSpPr>
        <p:spPr>
          <a:xfrm>
            <a:off x="2868460" y="1114816"/>
            <a:ext cx="977030" cy="9770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6E7BAF0-EC10-5D4F-8090-D0C629291706}"/>
              </a:ext>
            </a:extLst>
          </p:cNvPr>
          <p:cNvCxnSpPr>
            <a:cxnSpLocks/>
          </p:cNvCxnSpPr>
          <p:nvPr/>
        </p:nvCxnSpPr>
        <p:spPr>
          <a:xfrm>
            <a:off x="3016930" y="1623405"/>
            <a:ext cx="0" cy="3574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BC2681-DB93-C74C-9F2F-46617D252282}"/>
              </a:ext>
            </a:extLst>
          </p:cNvPr>
          <p:cNvCxnSpPr>
            <a:cxnSpLocks/>
          </p:cNvCxnSpPr>
          <p:nvPr/>
        </p:nvCxnSpPr>
        <p:spPr>
          <a:xfrm>
            <a:off x="4981549" y="1615137"/>
            <a:ext cx="0" cy="33437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9264102-D140-014D-BE85-ACF7541FC301}"/>
              </a:ext>
            </a:extLst>
          </p:cNvPr>
          <p:cNvCxnSpPr>
            <a:cxnSpLocks/>
          </p:cNvCxnSpPr>
          <p:nvPr/>
        </p:nvCxnSpPr>
        <p:spPr>
          <a:xfrm flipH="1">
            <a:off x="2325982" y="1760231"/>
            <a:ext cx="32643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4B764EC-ED26-B841-8166-5159F8F2EC6A}"/>
              </a:ext>
            </a:extLst>
          </p:cNvPr>
          <p:cNvCxnSpPr>
            <a:cxnSpLocks/>
          </p:cNvCxnSpPr>
          <p:nvPr/>
        </p:nvCxnSpPr>
        <p:spPr>
          <a:xfrm flipH="1">
            <a:off x="2978266" y="1623405"/>
            <a:ext cx="7123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3F8F5BC-D70B-8C46-AD2A-B6F7ACEE5923}"/>
              </a:ext>
            </a:extLst>
          </p:cNvPr>
          <p:cNvCxnSpPr>
            <a:cxnSpLocks/>
          </p:cNvCxnSpPr>
          <p:nvPr/>
        </p:nvCxnSpPr>
        <p:spPr>
          <a:xfrm>
            <a:off x="3689851" y="1267805"/>
            <a:ext cx="0" cy="7130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F9EAB70-CF09-E94F-9521-57E937652F26}"/>
              </a:ext>
            </a:extLst>
          </p:cNvPr>
          <p:cNvCxnSpPr>
            <a:cxnSpLocks/>
          </p:cNvCxnSpPr>
          <p:nvPr/>
        </p:nvCxnSpPr>
        <p:spPr>
          <a:xfrm flipV="1">
            <a:off x="3200400" y="1233274"/>
            <a:ext cx="0" cy="7521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CB6449D-A698-1545-9BC5-9390464B2124}"/>
              </a:ext>
            </a:extLst>
          </p:cNvPr>
          <p:cNvCxnSpPr>
            <a:cxnSpLocks/>
          </p:cNvCxnSpPr>
          <p:nvPr/>
        </p:nvCxnSpPr>
        <p:spPr>
          <a:xfrm flipH="1">
            <a:off x="2325982" y="2515881"/>
            <a:ext cx="32643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048FB9E-7F54-0948-B3AC-24B0B47AD9BF}"/>
              </a:ext>
            </a:extLst>
          </p:cNvPr>
          <p:cNvCxnSpPr>
            <a:cxnSpLocks/>
          </p:cNvCxnSpPr>
          <p:nvPr/>
        </p:nvCxnSpPr>
        <p:spPr>
          <a:xfrm flipH="1">
            <a:off x="2981299" y="1944850"/>
            <a:ext cx="2413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974A297-1959-0941-88F9-771791FFDA3F}"/>
              </a:ext>
            </a:extLst>
          </p:cNvPr>
          <p:cNvCxnSpPr>
            <a:cxnSpLocks/>
          </p:cNvCxnSpPr>
          <p:nvPr/>
        </p:nvCxnSpPr>
        <p:spPr>
          <a:xfrm flipV="1">
            <a:off x="3352787" y="1233274"/>
            <a:ext cx="0" cy="7521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6552FB8-84C5-A044-A789-DA0C4907DAA3}"/>
              </a:ext>
            </a:extLst>
          </p:cNvPr>
          <p:cNvCxnSpPr>
            <a:cxnSpLocks/>
          </p:cNvCxnSpPr>
          <p:nvPr/>
        </p:nvCxnSpPr>
        <p:spPr>
          <a:xfrm flipV="1">
            <a:off x="3505187" y="1233274"/>
            <a:ext cx="0" cy="7521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09458C3-15B2-4F42-974D-CD09A252FEB7}"/>
              </a:ext>
            </a:extLst>
          </p:cNvPr>
          <p:cNvCxnSpPr>
            <a:cxnSpLocks/>
          </p:cNvCxnSpPr>
          <p:nvPr/>
        </p:nvCxnSpPr>
        <p:spPr>
          <a:xfrm flipH="1">
            <a:off x="3489299" y="1944850"/>
            <a:ext cx="2413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04E52D2-335A-E640-8772-081C0B9FBFB4}"/>
              </a:ext>
            </a:extLst>
          </p:cNvPr>
          <p:cNvCxnSpPr>
            <a:cxnSpLocks/>
          </p:cNvCxnSpPr>
          <p:nvPr/>
        </p:nvCxnSpPr>
        <p:spPr>
          <a:xfrm flipH="1">
            <a:off x="3489299" y="1267805"/>
            <a:ext cx="2413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48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Doyeop Lee</dc:creator>
  <cp:lastModifiedBy>Doyeop Lee</cp:lastModifiedBy>
  <cp:revision>3</cp:revision>
  <dcterms:created xsi:type="dcterms:W3CDTF">2018-11-07T03:38:49Z</dcterms:created>
  <dcterms:modified xsi:type="dcterms:W3CDTF">2018-11-07T04:05:19Z</dcterms:modified>
</cp:coreProperties>
</file>