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7"/>
    <p:restoredTop sz="91429"/>
  </p:normalViewPr>
  <p:slideViewPr>
    <p:cSldViewPr snapToGrid="0" snapToObjects="1">
      <p:cViewPr>
        <p:scale>
          <a:sx n="171" d="100"/>
          <a:sy n="171" d="100"/>
        </p:scale>
        <p:origin x="-348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B78C-700F-624D-B656-49E5B8A1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E7513-D470-834C-ABBE-34B431CD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10D34-626C-8947-A753-2FBC4AAE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8B52D-BA44-614F-A122-E8A9ACDC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19F53-682C-8146-BC7F-BE71CC41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AEFD5-A2F5-CE42-A12D-AE7D7F1E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8A966-1979-4243-BEF5-0B89CBD2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14583-573A-7E47-BC05-62C2C85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95CEC-C934-384E-9BEA-2F7BFD0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FC1AC-E3DE-CC4C-9BD4-84321F7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7612F7-2F1B-F74E-B281-B976B094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D258F-CEE0-2B40-A2E1-3F0B9921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CADBD-6727-7044-B3DC-05DC3CE1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9972D-A158-834A-A408-243BA059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87B55-CE39-074E-BB51-83084EC5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C0322-6A3A-454E-9614-47152185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39488-10FD-1D4F-A828-E8A4CF9D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5B86E-DCC9-2F47-AF45-60084AB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F07AE-C361-5942-943B-A37F630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1B2D4-5601-6943-A60A-A2FB9D1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6A2BA-7C24-7546-87EB-FA549FB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4B879-432E-A840-8F49-C44592DF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0B1E9-25A1-F748-AE76-A7FD7A9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3FD56-506D-E346-9C3C-04DFA7E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52265-5B50-BD4F-97A8-84261D83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CC00-42EE-3541-AB83-170F9C5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1D31F-7A3A-5147-A886-C3506F0B0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8A266-53CF-8D48-A77A-D1ECAD9F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095EA3-DAEC-E04E-9D92-9CC2C9B1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FF782-66EF-B64B-9942-5E32ADF6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95151-B0CD-924F-9454-C6148BAA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A2BA-51A8-394D-B90C-491D2CA2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1C948-C9F6-9941-92A1-D395E462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27FB98-3D49-F94F-BDD4-D32DB0D3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B131C6-F1BA-C343-B0E7-DB0CD94E3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D7C4C6-87C4-9F4C-B21D-7A48D8EF4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153F3A-91C0-D84B-B489-A5A099D3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583155-652D-1948-BDAC-12042BA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94C6E-CB1D-0E48-B30B-BC50D014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09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25323-C4D7-2F4B-8C9A-DFC74199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8DD237-61AF-4C43-B0CD-55B36C69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2D34CE-E3A7-7F47-86CC-24329C2A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42F215-FC3D-AB42-8A26-7109A99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82588B-F77B-A147-B8D2-AABC21B7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0E5F37-AE75-1945-9145-082CBAA2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BD483-3279-AA4D-94DA-B1164841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9ECE3-D80F-E442-9DF2-252440B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FA43-A58A-B341-B020-49348410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10CAD-3032-8049-929D-71EA85DF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2EEBD-F9FA-8247-B223-71FB9CD8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E00EB-BEB6-9848-8ADC-2BB0FFA9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62FEA-32CC-8E47-BDBF-E1A5CF7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FB71-D5E2-9F4A-9369-43C24E4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B9A52-22C3-E24C-800B-97CE6FA07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C07E6-ED2C-FE42-AD03-4DE676D4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1571E2-AD0F-884C-B8C4-E1FA0DE8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B07E3-5DC2-DC4D-AB72-D31E1F6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7ABE6-BDAA-E241-8B00-95FF73C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27B9F9-F665-7A4D-AE82-17E3C9A8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A3FC9-06F2-9E4E-9564-15BFFB24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6338B-1D4F-0547-9908-4EA14783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1B0E-0B27-3A43-88F1-37B8368A799D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4E316-03EB-5B46-9357-7D899F126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19081-20DF-8442-8C38-0072D489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B69-29EF-844F-8CB3-7DA29B20FA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049FD-8315-5D4E-9FCA-B903FD135A2E}"/>
              </a:ext>
            </a:extLst>
          </p:cNvPr>
          <p:cNvSpPr/>
          <p:nvPr/>
        </p:nvSpPr>
        <p:spPr>
          <a:xfrm>
            <a:off x="5580016" y="539632"/>
            <a:ext cx="977030" cy="9770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6E7BAF0-EC10-5D4F-8090-D0C629291706}"/>
              </a:ext>
            </a:extLst>
          </p:cNvPr>
          <p:cNvCxnSpPr>
            <a:cxnSpLocks/>
          </p:cNvCxnSpPr>
          <p:nvPr/>
        </p:nvCxnSpPr>
        <p:spPr>
          <a:xfrm>
            <a:off x="5728486" y="1048221"/>
            <a:ext cx="0" cy="3574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BC2681-DB93-C74C-9F2F-46617D252282}"/>
              </a:ext>
            </a:extLst>
          </p:cNvPr>
          <p:cNvCxnSpPr>
            <a:cxnSpLocks/>
          </p:cNvCxnSpPr>
          <p:nvPr/>
        </p:nvCxnSpPr>
        <p:spPr>
          <a:xfrm>
            <a:off x="1174098" y="3109293"/>
            <a:ext cx="0" cy="3343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9264102-D140-014D-BE85-ACF7541FC301}"/>
              </a:ext>
            </a:extLst>
          </p:cNvPr>
          <p:cNvCxnSpPr>
            <a:cxnSpLocks/>
          </p:cNvCxnSpPr>
          <p:nvPr/>
        </p:nvCxnSpPr>
        <p:spPr>
          <a:xfrm flipH="1">
            <a:off x="1267669" y="3050718"/>
            <a:ext cx="3264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4B764EC-ED26-B841-8166-5159F8F2EC6A}"/>
              </a:ext>
            </a:extLst>
          </p:cNvPr>
          <p:cNvCxnSpPr>
            <a:cxnSpLocks/>
          </p:cNvCxnSpPr>
          <p:nvPr/>
        </p:nvCxnSpPr>
        <p:spPr>
          <a:xfrm flipH="1">
            <a:off x="5689822" y="1048221"/>
            <a:ext cx="712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3F8F5BC-D70B-8C46-AD2A-B6F7ACEE5923}"/>
              </a:ext>
            </a:extLst>
          </p:cNvPr>
          <p:cNvCxnSpPr>
            <a:cxnSpLocks/>
          </p:cNvCxnSpPr>
          <p:nvPr/>
        </p:nvCxnSpPr>
        <p:spPr>
          <a:xfrm>
            <a:off x="6407345" y="692621"/>
            <a:ext cx="0" cy="7130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F9EAB70-CF09-E94F-9521-57E937652F26}"/>
              </a:ext>
            </a:extLst>
          </p:cNvPr>
          <p:cNvCxnSpPr>
            <a:cxnSpLocks/>
          </p:cNvCxnSpPr>
          <p:nvPr/>
        </p:nvCxnSpPr>
        <p:spPr>
          <a:xfrm flipV="1">
            <a:off x="5911956" y="658090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CB6449D-A698-1545-9BC5-9390464B2124}"/>
              </a:ext>
            </a:extLst>
          </p:cNvPr>
          <p:cNvCxnSpPr>
            <a:cxnSpLocks/>
          </p:cNvCxnSpPr>
          <p:nvPr/>
        </p:nvCxnSpPr>
        <p:spPr>
          <a:xfrm flipH="1">
            <a:off x="1267669" y="3806368"/>
            <a:ext cx="3264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048FB9E-7F54-0948-B3AC-24B0B47AD9BF}"/>
              </a:ext>
            </a:extLst>
          </p:cNvPr>
          <p:cNvCxnSpPr>
            <a:cxnSpLocks/>
          </p:cNvCxnSpPr>
          <p:nvPr/>
        </p:nvCxnSpPr>
        <p:spPr>
          <a:xfrm flipH="1">
            <a:off x="5692855" y="1369666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974A297-1959-0941-88F9-771791FFDA3F}"/>
              </a:ext>
            </a:extLst>
          </p:cNvPr>
          <p:cNvCxnSpPr>
            <a:cxnSpLocks/>
          </p:cNvCxnSpPr>
          <p:nvPr/>
        </p:nvCxnSpPr>
        <p:spPr>
          <a:xfrm flipV="1">
            <a:off x="6066516" y="658090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6552FB8-84C5-A044-A789-DA0C4907DAA3}"/>
              </a:ext>
            </a:extLst>
          </p:cNvPr>
          <p:cNvCxnSpPr>
            <a:cxnSpLocks/>
          </p:cNvCxnSpPr>
          <p:nvPr/>
        </p:nvCxnSpPr>
        <p:spPr>
          <a:xfrm flipV="1">
            <a:off x="6216743" y="658090"/>
            <a:ext cx="0" cy="752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9458C3-15B2-4F42-974D-CD09A252FEB7}"/>
              </a:ext>
            </a:extLst>
          </p:cNvPr>
          <p:cNvCxnSpPr>
            <a:cxnSpLocks/>
          </p:cNvCxnSpPr>
          <p:nvPr/>
        </p:nvCxnSpPr>
        <p:spPr>
          <a:xfrm flipH="1">
            <a:off x="6200855" y="1369666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04E52D2-335A-E640-8772-081C0B9FBFB4}"/>
              </a:ext>
            </a:extLst>
          </p:cNvPr>
          <p:cNvCxnSpPr>
            <a:cxnSpLocks/>
          </p:cNvCxnSpPr>
          <p:nvPr/>
        </p:nvCxnSpPr>
        <p:spPr>
          <a:xfrm flipH="1">
            <a:off x="6200855" y="692621"/>
            <a:ext cx="241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7D63CBA-EC7E-C340-B391-F7260E7B3518}"/>
              </a:ext>
            </a:extLst>
          </p:cNvPr>
          <p:cNvSpPr txBox="1"/>
          <p:nvPr/>
        </p:nvSpPr>
        <p:spPr>
          <a:xfrm>
            <a:off x="5443844" y="1601432"/>
            <a:ext cx="1241044" cy="72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200" b="1" dirty="0">
                <a:latin typeface="Avenir Black" panose="02000503020000020003" pitchFamily="2" charset="0"/>
              </a:rPr>
              <a:t>dtB 2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Avenir Roman" panose="02000503020000020003" pitchFamily="2" charset="0"/>
              </a:rPr>
              <a:t>–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2F909F5-D970-A84B-AE54-A389B9C47C8A}"/>
              </a:ext>
            </a:extLst>
          </p:cNvPr>
          <p:cNvSpPr txBox="1"/>
          <p:nvPr/>
        </p:nvSpPr>
        <p:spPr>
          <a:xfrm>
            <a:off x="1488492" y="624873"/>
            <a:ext cx="29360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i="1" dirty="0">
                <a:latin typeface="Avenir Black Oblique" panose="02000503020000020003" pitchFamily="2" charset="0"/>
              </a:rPr>
              <a:t>dragontony1</a:t>
            </a:r>
          </a:p>
          <a:p>
            <a:r>
              <a:rPr lang="pl-PL" sz="3200" i="1" dirty="0">
                <a:latin typeface="Avenir Medium Oblique" panose="02000503020000020003" pitchFamily="2" charset="0"/>
              </a:rPr>
              <a:t>HTML blog</a:t>
            </a:r>
          </a:p>
          <a:p>
            <a:r>
              <a:rPr lang="en-US" i="1" dirty="0">
                <a:latin typeface="Avenir Light Oblique" panose="020B0402020203090204" pitchFamily="34" charset="0"/>
              </a:rPr>
              <a:t>– personal stories to share</a:t>
            </a:r>
          </a:p>
        </p:txBody>
      </p:sp>
    </p:spTree>
    <p:extLst>
      <p:ext uri="{BB962C8B-B14F-4D97-AF65-F5344CB8AC3E}">
        <p14:creationId xmlns:p14="http://schemas.microsoft.com/office/powerpoint/2010/main" val="178084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11</Words>
  <Application>Microsoft Macintosh PowerPoint</Application>
  <PresentationFormat>Panoramiczny</PresentationFormat>
  <Paragraphs>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Black</vt:lpstr>
      <vt:lpstr>Avenir Black Oblique</vt:lpstr>
      <vt:lpstr>Avenir Light Oblique</vt:lpstr>
      <vt:lpstr>Avenir Medium Oblique</vt:lpstr>
      <vt:lpstr>Avenir Roman</vt:lpstr>
      <vt:lpstr>Calibri</vt:lpstr>
      <vt:lpstr>Calibri Light</vt:lpstr>
      <vt:lpstr>Thème Office</vt:lpstr>
      <vt:lpstr>Prezentacja programu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Doyeop Lee</dc:creator>
  <cp:lastModifiedBy>Doyeop Lee</cp:lastModifiedBy>
  <cp:revision>10</cp:revision>
  <dcterms:created xsi:type="dcterms:W3CDTF">2018-11-07T03:38:49Z</dcterms:created>
  <dcterms:modified xsi:type="dcterms:W3CDTF">2018-11-13T01:14:00Z</dcterms:modified>
</cp:coreProperties>
</file>