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F138F4-BFEB-4142-9CC4-A44203050E37}" v="33" dt="2024-08-11T22:34:38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rrie Liang" userId="adb57fd7-8d57-4c20-8e6f-c022adbe999c" providerId="ADAL" clId="{E5F138F4-BFEB-4142-9CC4-A44203050E37}"/>
    <pc:docChg chg="custSel addSld delSld modSld">
      <pc:chgData name="Cherrie Liang" userId="adb57fd7-8d57-4c20-8e6f-c022adbe999c" providerId="ADAL" clId="{E5F138F4-BFEB-4142-9CC4-A44203050E37}" dt="2024-08-11T22:34:38.960" v="202" actId="5793"/>
      <pc:docMkLst>
        <pc:docMk/>
      </pc:docMkLst>
      <pc:sldChg chg="modSp mod">
        <pc:chgData name="Cherrie Liang" userId="adb57fd7-8d57-4c20-8e6f-c022adbe999c" providerId="ADAL" clId="{E5F138F4-BFEB-4142-9CC4-A44203050E37}" dt="2024-08-11T22:22:18.606" v="50" actId="20577"/>
        <pc:sldMkLst>
          <pc:docMk/>
          <pc:sldMk cId="2475805559" sldId="257"/>
        </pc:sldMkLst>
        <pc:spChg chg="mod">
          <ac:chgData name="Cherrie Liang" userId="adb57fd7-8d57-4c20-8e6f-c022adbe999c" providerId="ADAL" clId="{E5F138F4-BFEB-4142-9CC4-A44203050E37}" dt="2024-08-11T22:22:14.434" v="36" actId="20577"/>
          <ac:spMkLst>
            <pc:docMk/>
            <pc:sldMk cId="2475805559" sldId="257"/>
            <ac:spMk id="2" creationId="{1C21E816-31F5-48BB-BD02-D15F2F18B48A}"/>
          </ac:spMkLst>
        </pc:spChg>
        <pc:spChg chg="mod">
          <ac:chgData name="Cherrie Liang" userId="adb57fd7-8d57-4c20-8e6f-c022adbe999c" providerId="ADAL" clId="{E5F138F4-BFEB-4142-9CC4-A44203050E37}" dt="2024-08-11T22:22:18.606" v="50" actId="20577"/>
          <ac:spMkLst>
            <pc:docMk/>
            <pc:sldMk cId="2475805559" sldId="257"/>
            <ac:spMk id="3" creationId="{835D6E6B-3353-491C-A3C6-F278D6CED8B3}"/>
          </ac:spMkLst>
        </pc:spChg>
      </pc:sldChg>
      <pc:sldChg chg="del">
        <pc:chgData name="Cherrie Liang" userId="adb57fd7-8d57-4c20-8e6f-c022adbe999c" providerId="ADAL" clId="{E5F138F4-BFEB-4142-9CC4-A44203050E37}" dt="2024-08-11T22:23:18.688" v="61" actId="47"/>
        <pc:sldMkLst>
          <pc:docMk/>
          <pc:sldMk cId="263784652" sldId="258"/>
        </pc:sldMkLst>
      </pc:sldChg>
      <pc:sldChg chg="addSp delSp modSp new mod">
        <pc:chgData name="Cherrie Liang" userId="adb57fd7-8d57-4c20-8e6f-c022adbe999c" providerId="ADAL" clId="{E5F138F4-BFEB-4142-9CC4-A44203050E37}" dt="2024-08-11T22:23:13.746" v="60" actId="1076"/>
        <pc:sldMkLst>
          <pc:docMk/>
          <pc:sldMk cId="1303499463" sldId="259"/>
        </pc:sldMkLst>
        <pc:spChg chg="mod">
          <ac:chgData name="Cherrie Liang" userId="adb57fd7-8d57-4c20-8e6f-c022adbe999c" providerId="ADAL" clId="{E5F138F4-BFEB-4142-9CC4-A44203050E37}" dt="2024-08-11T22:23:03.569" v="56" actId="14100"/>
          <ac:spMkLst>
            <pc:docMk/>
            <pc:sldMk cId="1303499463" sldId="259"/>
            <ac:spMk id="2" creationId="{8F12C010-4469-9E15-6190-345DB259822D}"/>
          </ac:spMkLst>
        </pc:spChg>
        <pc:spChg chg="del">
          <ac:chgData name="Cherrie Liang" userId="adb57fd7-8d57-4c20-8e6f-c022adbe999c" providerId="ADAL" clId="{E5F138F4-BFEB-4142-9CC4-A44203050E37}" dt="2024-08-11T22:23:12.468" v="59"/>
          <ac:spMkLst>
            <pc:docMk/>
            <pc:sldMk cId="1303499463" sldId="259"/>
            <ac:spMk id="3" creationId="{977422B6-C57E-252F-A56F-60E53DA37D26}"/>
          </ac:spMkLst>
        </pc:spChg>
        <pc:spChg chg="add mod">
          <ac:chgData name="Cherrie Liang" userId="adb57fd7-8d57-4c20-8e6f-c022adbe999c" providerId="ADAL" clId="{E5F138F4-BFEB-4142-9CC4-A44203050E37}" dt="2024-08-11T22:23:08.889" v="58" actId="14100"/>
          <ac:spMkLst>
            <pc:docMk/>
            <pc:sldMk cId="1303499463" sldId="259"/>
            <ac:spMk id="5" creationId="{AE43D7DA-E702-3A09-F9CF-1AB52A41A357}"/>
          </ac:spMkLst>
        </pc:spChg>
        <pc:picChg chg="add mod">
          <ac:chgData name="Cherrie Liang" userId="adb57fd7-8d57-4c20-8e6f-c022adbe999c" providerId="ADAL" clId="{E5F138F4-BFEB-4142-9CC4-A44203050E37}" dt="2024-08-11T22:23:13.746" v="60" actId="1076"/>
          <ac:picMkLst>
            <pc:docMk/>
            <pc:sldMk cId="1303499463" sldId="259"/>
            <ac:picMk id="6" creationId="{F52F8F24-0A56-3689-E840-0CFBD7E313ED}"/>
          </ac:picMkLst>
        </pc:picChg>
      </pc:sldChg>
      <pc:sldChg chg="new del">
        <pc:chgData name="Cherrie Liang" userId="adb57fd7-8d57-4c20-8e6f-c022adbe999c" providerId="ADAL" clId="{E5F138F4-BFEB-4142-9CC4-A44203050E37}" dt="2024-08-11T22:23:25.457" v="65" actId="47"/>
        <pc:sldMkLst>
          <pc:docMk/>
          <pc:sldMk cId="1070636369" sldId="260"/>
        </pc:sldMkLst>
      </pc:sldChg>
      <pc:sldChg chg="addSp delSp modSp add mod">
        <pc:chgData name="Cherrie Liang" userId="adb57fd7-8d57-4c20-8e6f-c022adbe999c" providerId="ADAL" clId="{E5F138F4-BFEB-4142-9CC4-A44203050E37}" dt="2024-08-11T22:23:59.962" v="75" actId="14100"/>
        <pc:sldMkLst>
          <pc:docMk/>
          <pc:sldMk cId="2212942646" sldId="260"/>
        </pc:sldMkLst>
        <pc:spChg chg="add del mod">
          <ac:chgData name="Cherrie Liang" userId="adb57fd7-8d57-4c20-8e6f-c022adbe999c" providerId="ADAL" clId="{E5F138F4-BFEB-4142-9CC4-A44203050E37}" dt="2024-08-11T22:23:44.774" v="72"/>
          <ac:spMkLst>
            <pc:docMk/>
            <pc:sldMk cId="2212942646" sldId="260"/>
            <ac:spMk id="4" creationId="{CAC3C001-138F-C552-3E7E-A7BF8D94A687}"/>
          </ac:spMkLst>
        </pc:spChg>
        <pc:spChg chg="mod">
          <ac:chgData name="Cherrie Liang" userId="adb57fd7-8d57-4c20-8e6f-c022adbe999c" providerId="ADAL" clId="{E5F138F4-BFEB-4142-9CC4-A44203050E37}" dt="2024-08-11T22:23:39.959" v="70" actId="20577"/>
          <ac:spMkLst>
            <pc:docMk/>
            <pc:sldMk cId="2212942646" sldId="260"/>
            <ac:spMk id="5" creationId="{AE43D7DA-E702-3A09-F9CF-1AB52A41A357}"/>
          </ac:spMkLst>
        </pc:spChg>
        <pc:picChg chg="del">
          <ac:chgData name="Cherrie Liang" userId="adb57fd7-8d57-4c20-8e6f-c022adbe999c" providerId="ADAL" clId="{E5F138F4-BFEB-4142-9CC4-A44203050E37}" dt="2024-08-11T22:23:43.251" v="71" actId="478"/>
          <ac:picMkLst>
            <pc:docMk/>
            <pc:sldMk cId="2212942646" sldId="260"/>
            <ac:picMk id="6" creationId="{F52F8F24-0A56-3689-E840-0CFBD7E313ED}"/>
          </ac:picMkLst>
        </pc:picChg>
        <pc:picChg chg="add mod">
          <ac:chgData name="Cherrie Liang" userId="adb57fd7-8d57-4c20-8e6f-c022adbe999c" providerId="ADAL" clId="{E5F138F4-BFEB-4142-9CC4-A44203050E37}" dt="2024-08-11T22:23:59.962" v="75" actId="14100"/>
          <ac:picMkLst>
            <pc:docMk/>
            <pc:sldMk cId="2212942646" sldId="260"/>
            <ac:picMk id="7" creationId="{E5B4D8BA-BF16-C0E3-D5BF-53C8F21053E4}"/>
          </ac:picMkLst>
        </pc:picChg>
      </pc:sldChg>
      <pc:sldChg chg="add del">
        <pc:chgData name="Cherrie Liang" userId="adb57fd7-8d57-4c20-8e6f-c022adbe999c" providerId="ADAL" clId="{E5F138F4-BFEB-4142-9CC4-A44203050E37}" dt="2024-08-11T22:23:21.310" v="63"/>
        <pc:sldMkLst>
          <pc:docMk/>
          <pc:sldMk cId="2519578050" sldId="260"/>
        </pc:sldMkLst>
      </pc:sldChg>
      <pc:sldChg chg="addSp delSp modSp add mod">
        <pc:chgData name="Cherrie Liang" userId="adb57fd7-8d57-4c20-8e6f-c022adbe999c" providerId="ADAL" clId="{E5F138F4-BFEB-4142-9CC4-A44203050E37}" dt="2024-08-11T22:24:44.814" v="91" actId="1076"/>
        <pc:sldMkLst>
          <pc:docMk/>
          <pc:sldMk cId="3359644341" sldId="261"/>
        </pc:sldMkLst>
        <pc:spChg chg="mod">
          <ac:chgData name="Cherrie Liang" userId="adb57fd7-8d57-4c20-8e6f-c022adbe999c" providerId="ADAL" clId="{E5F138F4-BFEB-4142-9CC4-A44203050E37}" dt="2024-08-11T22:24:21.119" v="82"/>
          <ac:spMkLst>
            <pc:docMk/>
            <pc:sldMk cId="3359644341" sldId="261"/>
            <ac:spMk id="2" creationId="{8F12C010-4469-9E15-6190-345DB259822D}"/>
          </ac:spMkLst>
        </pc:spChg>
        <pc:spChg chg="add del mod">
          <ac:chgData name="Cherrie Liang" userId="adb57fd7-8d57-4c20-8e6f-c022adbe999c" providerId="ADAL" clId="{E5F138F4-BFEB-4142-9CC4-A44203050E37}" dt="2024-08-11T22:24:12.768" v="79"/>
          <ac:spMkLst>
            <pc:docMk/>
            <pc:sldMk cId="3359644341" sldId="261"/>
            <ac:spMk id="4" creationId="{03B331D8-F45C-01DE-3C84-32B2C25DF9F7}"/>
          </ac:spMkLst>
        </pc:spChg>
        <pc:spChg chg="mod">
          <ac:chgData name="Cherrie Liang" userId="adb57fd7-8d57-4c20-8e6f-c022adbe999c" providerId="ADAL" clId="{E5F138F4-BFEB-4142-9CC4-A44203050E37}" dt="2024-08-11T22:24:26.161" v="84"/>
          <ac:spMkLst>
            <pc:docMk/>
            <pc:sldMk cId="3359644341" sldId="261"/>
            <ac:spMk id="5" creationId="{AE43D7DA-E702-3A09-F9CF-1AB52A41A357}"/>
          </ac:spMkLst>
        </pc:spChg>
        <pc:spChg chg="add mod">
          <ac:chgData name="Cherrie Liang" userId="adb57fd7-8d57-4c20-8e6f-c022adbe999c" providerId="ADAL" clId="{E5F138F4-BFEB-4142-9CC4-A44203050E37}" dt="2024-08-11T22:24:44.814" v="91" actId="1076"/>
          <ac:spMkLst>
            <pc:docMk/>
            <pc:sldMk cId="3359644341" sldId="261"/>
            <ac:spMk id="9" creationId="{C8DDAAA2-419E-9206-8684-65A5A0827656}"/>
          </ac:spMkLst>
        </pc:spChg>
        <pc:picChg chg="add mod">
          <ac:chgData name="Cherrie Liang" userId="adb57fd7-8d57-4c20-8e6f-c022adbe999c" providerId="ADAL" clId="{E5F138F4-BFEB-4142-9CC4-A44203050E37}" dt="2024-08-11T22:24:16.018" v="81" actId="1076"/>
          <ac:picMkLst>
            <pc:docMk/>
            <pc:sldMk cId="3359644341" sldId="261"/>
            <ac:picMk id="6" creationId="{69E0F3A3-23F4-1510-47FC-191528FE8583}"/>
          </ac:picMkLst>
        </pc:picChg>
        <pc:picChg chg="del mod">
          <ac:chgData name="Cherrie Liang" userId="adb57fd7-8d57-4c20-8e6f-c022adbe999c" providerId="ADAL" clId="{E5F138F4-BFEB-4142-9CC4-A44203050E37}" dt="2024-08-11T22:24:11.494" v="78" actId="478"/>
          <ac:picMkLst>
            <pc:docMk/>
            <pc:sldMk cId="3359644341" sldId="261"/>
            <ac:picMk id="7" creationId="{E5B4D8BA-BF16-C0E3-D5BF-53C8F21053E4}"/>
          </ac:picMkLst>
        </pc:picChg>
      </pc:sldChg>
      <pc:sldChg chg="addSp delSp modSp add mod">
        <pc:chgData name="Cherrie Liang" userId="adb57fd7-8d57-4c20-8e6f-c022adbe999c" providerId="ADAL" clId="{E5F138F4-BFEB-4142-9CC4-A44203050E37}" dt="2024-08-11T22:25:28.424" v="103" actId="14100"/>
        <pc:sldMkLst>
          <pc:docMk/>
          <pc:sldMk cId="237918355" sldId="262"/>
        </pc:sldMkLst>
        <pc:spChg chg="mod">
          <ac:chgData name="Cherrie Liang" userId="adb57fd7-8d57-4c20-8e6f-c022adbe999c" providerId="ADAL" clId="{E5F138F4-BFEB-4142-9CC4-A44203050E37}" dt="2024-08-11T22:24:57.932" v="93"/>
          <ac:spMkLst>
            <pc:docMk/>
            <pc:sldMk cId="237918355" sldId="262"/>
            <ac:spMk id="2" creationId="{8F12C010-4469-9E15-6190-345DB259822D}"/>
          </ac:spMkLst>
        </pc:spChg>
        <pc:spChg chg="add del mod">
          <ac:chgData name="Cherrie Liang" userId="adb57fd7-8d57-4c20-8e6f-c022adbe999c" providerId="ADAL" clId="{E5F138F4-BFEB-4142-9CC4-A44203050E37}" dt="2024-08-11T22:25:14.140" v="98"/>
          <ac:spMkLst>
            <pc:docMk/>
            <pc:sldMk cId="237918355" sldId="262"/>
            <ac:spMk id="4" creationId="{5EB4D9A6-772E-AB68-E68B-F95927B772DE}"/>
          </ac:spMkLst>
        </pc:spChg>
        <pc:spChg chg="mod">
          <ac:chgData name="Cherrie Liang" userId="adb57fd7-8d57-4c20-8e6f-c022adbe999c" providerId="ADAL" clId="{E5F138F4-BFEB-4142-9CC4-A44203050E37}" dt="2024-08-11T22:25:05.667" v="95" actId="14100"/>
          <ac:spMkLst>
            <pc:docMk/>
            <pc:sldMk cId="237918355" sldId="262"/>
            <ac:spMk id="5" creationId="{AE43D7DA-E702-3A09-F9CF-1AB52A41A357}"/>
          </ac:spMkLst>
        </pc:spChg>
        <pc:spChg chg="del">
          <ac:chgData name="Cherrie Liang" userId="adb57fd7-8d57-4c20-8e6f-c022adbe999c" providerId="ADAL" clId="{E5F138F4-BFEB-4142-9CC4-A44203050E37}" dt="2024-08-11T22:25:12.966" v="97" actId="478"/>
          <ac:spMkLst>
            <pc:docMk/>
            <pc:sldMk cId="237918355" sldId="262"/>
            <ac:spMk id="9" creationId="{C8DDAAA2-419E-9206-8684-65A5A0827656}"/>
          </ac:spMkLst>
        </pc:spChg>
        <pc:spChg chg="add mod">
          <ac:chgData name="Cherrie Liang" userId="adb57fd7-8d57-4c20-8e6f-c022adbe999c" providerId="ADAL" clId="{E5F138F4-BFEB-4142-9CC4-A44203050E37}" dt="2024-08-11T22:25:28.424" v="103" actId="14100"/>
          <ac:spMkLst>
            <pc:docMk/>
            <pc:sldMk cId="237918355" sldId="262"/>
            <ac:spMk id="10" creationId="{B1D905C3-C437-848C-8F4A-A167B737D82E}"/>
          </ac:spMkLst>
        </pc:spChg>
        <pc:picChg chg="del">
          <ac:chgData name="Cherrie Liang" userId="adb57fd7-8d57-4c20-8e6f-c022adbe999c" providerId="ADAL" clId="{E5F138F4-BFEB-4142-9CC4-A44203050E37}" dt="2024-08-11T22:25:10.595" v="96" actId="478"/>
          <ac:picMkLst>
            <pc:docMk/>
            <pc:sldMk cId="237918355" sldId="262"/>
            <ac:picMk id="6" creationId="{69E0F3A3-23F4-1510-47FC-191528FE8583}"/>
          </ac:picMkLst>
        </pc:picChg>
        <pc:picChg chg="add mod">
          <ac:chgData name="Cherrie Liang" userId="adb57fd7-8d57-4c20-8e6f-c022adbe999c" providerId="ADAL" clId="{E5F138F4-BFEB-4142-9CC4-A44203050E37}" dt="2024-08-11T22:25:17.377" v="100" actId="14100"/>
          <ac:picMkLst>
            <pc:docMk/>
            <pc:sldMk cId="237918355" sldId="262"/>
            <ac:picMk id="7" creationId="{0A539C17-9B92-70F4-37C5-C74EBDA74884}"/>
          </ac:picMkLst>
        </pc:picChg>
      </pc:sldChg>
      <pc:sldChg chg="addSp delSp modSp add mod">
        <pc:chgData name="Cherrie Liang" userId="adb57fd7-8d57-4c20-8e6f-c022adbe999c" providerId="ADAL" clId="{E5F138F4-BFEB-4142-9CC4-A44203050E37}" dt="2024-08-11T22:25:56.443" v="112" actId="1076"/>
        <pc:sldMkLst>
          <pc:docMk/>
          <pc:sldMk cId="862727921" sldId="263"/>
        </pc:sldMkLst>
        <pc:spChg chg="mod">
          <ac:chgData name="Cherrie Liang" userId="adb57fd7-8d57-4c20-8e6f-c022adbe999c" providerId="ADAL" clId="{E5F138F4-BFEB-4142-9CC4-A44203050E37}" dt="2024-08-11T22:25:39.917" v="105"/>
          <ac:spMkLst>
            <pc:docMk/>
            <pc:sldMk cId="862727921" sldId="263"/>
            <ac:spMk id="2" creationId="{8F12C010-4469-9E15-6190-345DB259822D}"/>
          </ac:spMkLst>
        </pc:spChg>
        <pc:spChg chg="add del mod">
          <ac:chgData name="Cherrie Liang" userId="adb57fd7-8d57-4c20-8e6f-c022adbe999c" providerId="ADAL" clId="{E5F138F4-BFEB-4142-9CC4-A44203050E37}" dt="2024-08-11T22:25:47.455" v="107"/>
          <ac:spMkLst>
            <pc:docMk/>
            <pc:sldMk cId="862727921" sldId="263"/>
            <ac:spMk id="4" creationId="{47614245-F1C9-346A-9528-FFA979C92428}"/>
          </ac:spMkLst>
        </pc:spChg>
        <pc:spChg chg="del">
          <ac:chgData name="Cherrie Liang" userId="adb57fd7-8d57-4c20-8e6f-c022adbe999c" providerId="ADAL" clId="{E5F138F4-BFEB-4142-9CC4-A44203050E37}" dt="2024-08-11T22:25:50.561" v="109" actId="478"/>
          <ac:spMkLst>
            <pc:docMk/>
            <pc:sldMk cId="862727921" sldId="263"/>
            <ac:spMk id="10" creationId="{B1D905C3-C437-848C-8F4A-A167B737D82E}"/>
          </ac:spMkLst>
        </pc:spChg>
        <pc:picChg chg="add mod">
          <ac:chgData name="Cherrie Liang" userId="adb57fd7-8d57-4c20-8e6f-c022adbe999c" providerId="ADAL" clId="{E5F138F4-BFEB-4142-9CC4-A44203050E37}" dt="2024-08-11T22:25:56.443" v="112" actId="1076"/>
          <ac:picMkLst>
            <pc:docMk/>
            <pc:sldMk cId="862727921" sldId="263"/>
            <ac:picMk id="6" creationId="{DC1E7A05-4CA7-0F45-C8EE-BB2AD3C0C25B}"/>
          </ac:picMkLst>
        </pc:picChg>
        <pc:picChg chg="del">
          <ac:chgData name="Cherrie Liang" userId="adb57fd7-8d57-4c20-8e6f-c022adbe999c" providerId="ADAL" clId="{E5F138F4-BFEB-4142-9CC4-A44203050E37}" dt="2024-08-11T22:25:46.312" v="106" actId="478"/>
          <ac:picMkLst>
            <pc:docMk/>
            <pc:sldMk cId="862727921" sldId="263"/>
            <ac:picMk id="7" creationId="{0A539C17-9B92-70F4-37C5-C74EBDA74884}"/>
          </ac:picMkLst>
        </pc:picChg>
      </pc:sldChg>
      <pc:sldChg chg="addSp delSp modSp add mod">
        <pc:chgData name="Cherrie Liang" userId="adb57fd7-8d57-4c20-8e6f-c022adbe999c" providerId="ADAL" clId="{E5F138F4-BFEB-4142-9CC4-A44203050E37}" dt="2024-08-11T22:26:33.997" v="126" actId="14100"/>
        <pc:sldMkLst>
          <pc:docMk/>
          <pc:sldMk cId="3240717539" sldId="264"/>
        </pc:sldMkLst>
        <pc:spChg chg="mod">
          <ac:chgData name="Cherrie Liang" userId="adb57fd7-8d57-4c20-8e6f-c022adbe999c" providerId="ADAL" clId="{E5F138F4-BFEB-4142-9CC4-A44203050E37}" dt="2024-08-11T22:26:09.603" v="115"/>
          <ac:spMkLst>
            <pc:docMk/>
            <pc:sldMk cId="3240717539" sldId="264"/>
            <ac:spMk id="2" creationId="{8F12C010-4469-9E15-6190-345DB259822D}"/>
          </ac:spMkLst>
        </pc:spChg>
        <pc:spChg chg="add del mod">
          <ac:chgData name="Cherrie Liang" userId="adb57fd7-8d57-4c20-8e6f-c022adbe999c" providerId="ADAL" clId="{E5F138F4-BFEB-4142-9CC4-A44203050E37}" dt="2024-08-11T22:26:15.933" v="117"/>
          <ac:spMkLst>
            <pc:docMk/>
            <pc:sldMk cId="3240717539" sldId="264"/>
            <ac:spMk id="4" creationId="{F23A3677-DA5C-17AD-3CEA-AE34BCB0835B}"/>
          </ac:spMkLst>
        </pc:spChg>
        <pc:spChg chg="mod">
          <ac:chgData name="Cherrie Liang" userId="adb57fd7-8d57-4c20-8e6f-c022adbe999c" providerId="ADAL" clId="{E5F138F4-BFEB-4142-9CC4-A44203050E37}" dt="2024-08-11T22:26:13.028" v="116"/>
          <ac:spMkLst>
            <pc:docMk/>
            <pc:sldMk cId="3240717539" sldId="264"/>
            <ac:spMk id="5" creationId="{AE43D7DA-E702-3A09-F9CF-1AB52A41A357}"/>
          </ac:spMkLst>
        </pc:spChg>
        <pc:spChg chg="add mod">
          <ac:chgData name="Cherrie Liang" userId="adb57fd7-8d57-4c20-8e6f-c022adbe999c" providerId="ADAL" clId="{E5F138F4-BFEB-4142-9CC4-A44203050E37}" dt="2024-08-11T22:26:33.997" v="126" actId="14100"/>
          <ac:spMkLst>
            <pc:docMk/>
            <pc:sldMk cId="3240717539" sldId="264"/>
            <ac:spMk id="9" creationId="{34A5D9DF-E4AE-E987-54B8-DAA82D9B1AF8}"/>
          </ac:spMkLst>
        </pc:spChg>
        <pc:picChg chg="del">
          <ac:chgData name="Cherrie Liang" userId="adb57fd7-8d57-4c20-8e6f-c022adbe999c" providerId="ADAL" clId="{E5F138F4-BFEB-4142-9CC4-A44203050E37}" dt="2024-08-11T22:26:05.374" v="114" actId="478"/>
          <ac:picMkLst>
            <pc:docMk/>
            <pc:sldMk cId="3240717539" sldId="264"/>
            <ac:picMk id="6" creationId="{DC1E7A05-4CA7-0F45-C8EE-BB2AD3C0C25B}"/>
          </ac:picMkLst>
        </pc:picChg>
        <pc:picChg chg="add mod">
          <ac:chgData name="Cherrie Liang" userId="adb57fd7-8d57-4c20-8e6f-c022adbe999c" providerId="ADAL" clId="{E5F138F4-BFEB-4142-9CC4-A44203050E37}" dt="2024-08-11T22:26:19.786" v="119" actId="14100"/>
          <ac:picMkLst>
            <pc:docMk/>
            <pc:sldMk cId="3240717539" sldId="264"/>
            <ac:picMk id="7" creationId="{1BD3BC63-F8A2-9009-16CB-8C36083385A7}"/>
          </ac:picMkLst>
        </pc:picChg>
      </pc:sldChg>
      <pc:sldChg chg="addSp delSp modSp add mod">
        <pc:chgData name="Cherrie Liang" userId="adb57fd7-8d57-4c20-8e6f-c022adbe999c" providerId="ADAL" clId="{E5F138F4-BFEB-4142-9CC4-A44203050E37}" dt="2024-08-11T22:28:01.826" v="158" actId="1076"/>
        <pc:sldMkLst>
          <pc:docMk/>
          <pc:sldMk cId="3841259597" sldId="265"/>
        </pc:sldMkLst>
        <pc:spChg chg="mod">
          <ac:chgData name="Cherrie Liang" userId="adb57fd7-8d57-4c20-8e6f-c022adbe999c" providerId="ADAL" clId="{E5F138F4-BFEB-4142-9CC4-A44203050E37}" dt="2024-08-11T22:27:59.435" v="157" actId="1076"/>
          <ac:spMkLst>
            <pc:docMk/>
            <pc:sldMk cId="3841259597" sldId="265"/>
            <ac:spMk id="2" creationId="{8F12C010-4469-9E15-6190-345DB259822D}"/>
          </ac:spMkLst>
        </pc:spChg>
        <pc:spChg chg="add mod">
          <ac:chgData name="Cherrie Liang" userId="adb57fd7-8d57-4c20-8e6f-c022adbe999c" providerId="ADAL" clId="{E5F138F4-BFEB-4142-9CC4-A44203050E37}" dt="2024-08-11T22:27:53.771" v="156" actId="404"/>
          <ac:spMkLst>
            <pc:docMk/>
            <pc:sldMk cId="3841259597" sldId="265"/>
            <ac:spMk id="4" creationId="{FD78BF42-DF69-FEE4-0DBF-DE3B74BA58C6}"/>
          </ac:spMkLst>
        </pc:spChg>
        <pc:spChg chg="mod">
          <ac:chgData name="Cherrie Liang" userId="adb57fd7-8d57-4c20-8e6f-c022adbe999c" providerId="ADAL" clId="{E5F138F4-BFEB-4142-9CC4-A44203050E37}" dt="2024-08-11T22:28:01.826" v="158" actId="1076"/>
          <ac:spMkLst>
            <pc:docMk/>
            <pc:sldMk cId="3841259597" sldId="265"/>
            <ac:spMk id="5" creationId="{AE43D7DA-E702-3A09-F9CF-1AB52A41A357}"/>
          </ac:spMkLst>
        </pc:spChg>
        <pc:picChg chg="del">
          <ac:chgData name="Cherrie Liang" userId="adb57fd7-8d57-4c20-8e6f-c022adbe999c" providerId="ADAL" clId="{E5F138F4-BFEB-4142-9CC4-A44203050E37}" dt="2024-08-11T22:27:04.762" v="133" actId="478"/>
          <ac:picMkLst>
            <pc:docMk/>
            <pc:sldMk cId="3841259597" sldId="265"/>
            <ac:picMk id="6" creationId="{DC1E7A05-4CA7-0F45-C8EE-BB2AD3C0C25B}"/>
          </ac:picMkLst>
        </pc:picChg>
      </pc:sldChg>
      <pc:sldChg chg="addSp delSp modSp add mod">
        <pc:chgData name="Cherrie Liang" userId="adb57fd7-8d57-4c20-8e6f-c022adbe999c" providerId="ADAL" clId="{E5F138F4-BFEB-4142-9CC4-A44203050E37}" dt="2024-08-11T22:28:59.630" v="178" actId="1076"/>
        <pc:sldMkLst>
          <pc:docMk/>
          <pc:sldMk cId="3347410865" sldId="266"/>
        </pc:sldMkLst>
        <pc:spChg chg="mod">
          <ac:chgData name="Cherrie Liang" userId="adb57fd7-8d57-4c20-8e6f-c022adbe999c" providerId="ADAL" clId="{E5F138F4-BFEB-4142-9CC4-A44203050E37}" dt="2024-08-11T22:28:18.266" v="164" actId="20577"/>
          <ac:spMkLst>
            <pc:docMk/>
            <pc:sldMk cId="3347410865" sldId="266"/>
            <ac:spMk id="2" creationId="{8F12C010-4469-9E15-6190-345DB259822D}"/>
          </ac:spMkLst>
        </pc:spChg>
        <pc:spChg chg="add del mod">
          <ac:chgData name="Cherrie Liang" userId="adb57fd7-8d57-4c20-8e6f-c022adbe999c" providerId="ADAL" clId="{E5F138F4-BFEB-4142-9CC4-A44203050E37}" dt="2024-08-11T22:28:29.079" v="167"/>
          <ac:spMkLst>
            <pc:docMk/>
            <pc:sldMk cId="3347410865" sldId="266"/>
            <ac:spMk id="4" creationId="{A2DEF32F-02B0-8C85-D1CE-A18191FA9EE8}"/>
          </ac:spMkLst>
        </pc:spChg>
        <pc:spChg chg="mod">
          <ac:chgData name="Cherrie Liang" userId="adb57fd7-8d57-4c20-8e6f-c022adbe999c" providerId="ADAL" clId="{E5F138F4-BFEB-4142-9CC4-A44203050E37}" dt="2024-08-11T22:28:21.734" v="165"/>
          <ac:spMkLst>
            <pc:docMk/>
            <pc:sldMk cId="3347410865" sldId="266"/>
            <ac:spMk id="5" creationId="{AE43D7DA-E702-3A09-F9CF-1AB52A41A357}"/>
          </ac:spMkLst>
        </pc:spChg>
        <pc:spChg chg="mod">
          <ac:chgData name="Cherrie Liang" userId="adb57fd7-8d57-4c20-8e6f-c022adbe999c" providerId="ADAL" clId="{E5F138F4-BFEB-4142-9CC4-A44203050E37}" dt="2024-08-11T22:28:43.794" v="173" actId="1076"/>
          <ac:spMkLst>
            <pc:docMk/>
            <pc:sldMk cId="3347410865" sldId="266"/>
            <ac:spMk id="9" creationId="{34A5D9DF-E4AE-E987-54B8-DAA82D9B1AF8}"/>
          </ac:spMkLst>
        </pc:spChg>
        <pc:spChg chg="add mod">
          <ac:chgData name="Cherrie Liang" userId="adb57fd7-8d57-4c20-8e6f-c022adbe999c" providerId="ADAL" clId="{E5F138F4-BFEB-4142-9CC4-A44203050E37}" dt="2024-08-11T22:28:59.630" v="178" actId="1076"/>
          <ac:spMkLst>
            <pc:docMk/>
            <pc:sldMk cId="3347410865" sldId="266"/>
            <ac:spMk id="10" creationId="{BB6C8461-9649-2D6C-3A5C-A7A55A999CDA}"/>
          </ac:spMkLst>
        </pc:spChg>
        <pc:picChg chg="add mod">
          <ac:chgData name="Cherrie Liang" userId="adb57fd7-8d57-4c20-8e6f-c022adbe999c" providerId="ADAL" clId="{E5F138F4-BFEB-4142-9CC4-A44203050E37}" dt="2024-08-11T22:28:31.043" v="168" actId="1076"/>
          <ac:picMkLst>
            <pc:docMk/>
            <pc:sldMk cId="3347410865" sldId="266"/>
            <ac:picMk id="6" creationId="{61D83DDE-FF8A-9C15-2EEB-FAABEAB5B1A1}"/>
          </ac:picMkLst>
        </pc:picChg>
        <pc:picChg chg="del">
          <ac:chgData name="Cherrie Liang" userId="adb57fd7-8d57-4c20-8e6f-c022adbe999c" providerId="ADAL" clId="{E5F138F4-BFEB-4142-9CC4-A44203050E37}" dt="2024-08-11T22:28:26.593" v="166" actId="478"/>
          <ac:picMkLst>
            <pc:docMk/>
            <pc:sldMk cId="3347410865" sldId="266"/>
            <ac:picMk id="7" creationId="{1BD3BC63-F8A2-9009-16CB-8C36083385A7}"/>
          </ac:picMkLst>
        </pc:picChg>
        <pc:picChg chg="add mod">
          <ac:chgData name="Cherrie Liang" userId="adb57fd7-8d57-4c20-8e6f-c022adbe999c" providerId="ADAL" clId="{E5F138F4-BFEB-4142-9CC4-A44203050E37}" dt="2024-08-11T22:28:37.042" v="171" actId="14100"/>
          <ac:picMkLst>
            <pc:docMk/>
            <pc:sldMk cId="3347410865" sldId="266"/>
            <ac:picMk id="8" creationId="{4A26830D-CBA4-55BC-7CF8-764BFC9E7CA4}"/>
          </ac:picMkLst>
        </pc:picChg>
      </pc:sldChg>
      <pc:sldChg chg="addSp delSp modSp add mod">
        <pc:chgData name="Cherrie Liang" userId="adb57fd7-8d57-4c20-8e6f-c022adbe999c" providerId="ADAL" clId="{E5F138F4-BFEB-4142-9CC4-A44203050E37}" dt="2024-08-11T22:30:39.912" v="185" actId="14100"/>
        <pc:sldMkLst>
          <pc:docMk/>
          <pc:sldMk cId="3609228542" sldId="267"/>
        </pc:sldMkLst>
        <pc:spChg chg="mod">
          <ac:chgData name="Cherrie Liang" userId="adb57fd7-8d57-4c20-8e6f-c022adbe999c" providerId="ADAL" clId="{E5F138F4-BFEB-4142-9CC4-A44203050E37}" dt="2024-08-11T22:30:28.950" v="181" actId="27636"/>
          <ac:spMkLst>
            <pc:docMk/>
            <pc:sldMk cId="3609228542" sldId="267"/>
            <ac:spMk id="2" creationId="{8F12C010-4469-9E15-6190-345DB259822D}"/>
          </ac:spMkLst>
        </pc:spChg>
        <pc:spChg chg="add del mod">
          <ac:chgData name="Cherrie Liang" userId="adb57fd7-8d57-4c20-8e6f-c022adbe999c" providerId="ADAL" clId="{E5F138F4-BFEB-4142-9CC4-A44203050E37}" dt="2024-08-11T22:30:36.211" v="183"/>
          <ac:spMkLst>
            <pc:docMk/>
            <pc:sldMk cId="3609228542" sldId="267"/>
            <ac:spMk id="4" creationId="{4CF4BD68-BF05-CC78-F255-9FBB25547998}"/>
          </ac:spMkLst>
        </pc:spChg>
        <pc:spChg chg="del">
          <ac:chgData name="Cherrie Liang" userId="adb57fd7-8d57-4c20-8e6f-c022adbe999c" providerId="ADAL" clId="{E5F138F4-BFEB-4142-9CC4-A44203050E37}" dt="2024-08-11T22:30:35.215" v="182" actId="478"/>
          <ac:spMkLst>
            <pc:docMk/>
            <pc:sldMk cId="3609228542" sldId="267"/>
            <ac:spMk id="5" creationId="{AE43D7DA-E702-3A09-F9CF-1AB52A41A357}"/>
          </ac:spMkLst>
        </pc:spChg>
        <pc:spChg chg="del">
          <ac:chgData name="Cherrie Liang" userId="adb57fd7-8d57-4c20-8e6f-c022adbe999c" providerId="ADAL" clId="{E5F138F4-BFEB-4142-9CC4-A44203050E37}" dt="2024-08-11T22:30:35.215" v="182" actId="478"/>
          <ac:spMkLst>
            <pc:docMk/>
            <pc:sldMk cId="3609228542" sldId="267"/>
            <ac:spMk id="9" creationId="{34A5D9DF-E4AE-E987-54B8-DAA82D9B1AF8}"/>
          </ac:spMkLst>
        </pc:spChg>
        <pc:spChg chg="del">
          <ac:chgData name="Cherrie Liang" userId="adb57fd7-8d57-4c20-8e6f-c022adbe999c" providerId="ADAL" clId="{E5F138F4-BFEB-4142-9CC4-A44203050E37}" dt="2024-08-11T22:30:35.215" v="182" actId="478"/>
          <ac:spMkLst>
            <pc:docMk/>
            <pc:sldMk cId="3609228542" sldId="267"/>
            <ac:spMk id="10" creationId="{BB6C8461-9649-2D6C-3A5C-A7A55A999CDA}"/>
          </ac:spMkLst>
        </pc:spChg>
        <pc:picChg chg="del">
          <ac:chgData name="Cherrie Liang" userId="adb57fd7-8d57-4c20-8e6f-c022adbe999c" providerId="ADAL" clId="{E5F138F4-BFEB-4142-9CC4-A44203050E37}" dt="2024-08-11T22:30:35.215" v="182" actId="478"/>
          <ac:picMkLst>
            <pc:docMk/>
            <pc:sldMk cId="3609228542" sldId="267"/>
            <ac:picMk id="6" creationId="{61D83DDE-FF8A-9C15-2EEB-FAABEAB5B1A1}"/>
          </ac:picMkLst>
        </pc:picChg>
        <pc:picChg chg="add mod">
          <ac:chgData name="Cherrie Liang" userId="adb57fd7-8d57-4c20-8e6f-c022adbe999c" providerId="ADAL" clId="{E5F138F4-BFEB-4142-9CC4-A44203050E37}" dt="2024-08-11T22:30:39.912" v="185" actId="14100"/>
          <ac:picMkLst>
            <pc:docMk/>
            <pc:sldMk cId="3609228542" sldId="267"/>
            <ac:picMk id="7" creationId="{F07D218C-644F-90C6-7431-BC80BE21DEA9}"/>
          </ac:picMkLst>
        </pc:picChg>
        <pc:picChg chg="del">
          <ac:chgData name="Cherrie Liang" userId="adb57fd7-8d57-4c20-8e6f-c022adbe999c" providerId="ADAL" clId="{E5F138F4-BFEB-4142-9CC4-A44203050E37}" dt="2024-08-11T22:30:35.215" v="182" actId="478"/>
          <ac:picMkLst>
            <pc:docMk/>
            <pc:sldMk cId="3609228542" sldId="267"/>
            <ac:picMk id="8" creationId="{4A26830D-CBA4-55BC-7CF8-764BFC9E7CA4}"/>
          </ac:picMkLst>
        </pc:picChg>
      </pc:sldChg>
      <pc:sldChg chg="addSp delSp modSp add mod">
        <pc:chgData name="Cherrie Liang" userId="adb57fd7-8d57-4c20-8e6f-c022adbe999c" providerId="ADAL" clId="{E5F138F4-BFEB-4142-9CC4-A44203050E37}" dt="2024-08-11T22:34:38.960" v="202" actId="5793"/>
        <pc:sldMkLst>
          <pc:docMk/>
          <pc:sldMk cId="2568511876" sldId="268"/>
        </pc:sldMkLst>
        <pc:spChg chg="add mod">
          <ac:chgData name="Cherrie Liang" userId="adb57fd7-8d57-4c20-8e6f-c022adbe999c" providerId="ADAL" clId="{E5F138F4-BFEB-4142-9CC4-A44203050E37}" dt="2024-08-11T22:34:38.960" v="202" actId="5793"/>
          <ac:spMkLst>
            <pc:docMk/>
            <pc:sldMk cId="2568511876" sldId="268"/>
            <ac:spMk id="4" creationId="{3B482D76-9CCA-AA28-EE64-8AE4E6BCD05E}"/>
          </ac:spMkLst>
        </pc:spChg>
        <pc:spChg chg="mod">
          <ac:chgData name="Cherrie Liang" userId="adb57fd7-8d57-4c20-8e6f-c022adbe999c" providerId="ADAL" clId="{E5F138F4-BFEB-4142-9CC4-A44203050E37}" dt="2024-08-11T22:30:53.290" v="187"/>
          <ac:spMkLst>
            <pc:docMk/>
            <pc:sldMk cId="2568511876" sldId="268"/>
            <ac:spMk id="5" creationId="{AE43D7DA-E702-3A09-F9CF-1AB52A41A357}"/>
          </ac:spMkLst>
        </pc:spChg>
        <pc:spChg chg="add mod">
          <ac:chgData name="Cherrie Liang" userId="adb57fd7-8d57-4c20-8e6f-c022adbe999c" providerId="ADAL" clId="{E5F138F4-BFEB-4142-9CC4-A44203050E37}" dt="2024-08-11T22:32:10.102" v="201" actId="14100"/>
          <ac:spMkLst>
            <pc:docMk/>
            <pc:sldMk cId="2568511876" sldId="268"/>
            <ac:spMk id="7" creationId="{81E9F2BA-548A-C39C-BD2A-417450C30C76}"/>
          </ac:spMkLst>
        </pc:spChg>
        <pc:spChg chg="del">
          <ac:chgData name="Cherrie Liang" userId="adb57fd7-8d57-4c20-8e6f-c022adbe999c" providerId="ADAL" clId="{E5F138F4-BFEB-4142-9CC4-A44203050E37}" dt="2024-08-11T22:31:03.838" v="191" actId="478"/>
          <ac:spMkLst>
            <pc:docMk/>
            <pc:sldMk cId="2568511876" sldId="268"/>
            <ac:spMk id="9" creationId="{34A5D9DF-E4AE-E987-54B8-DAA82D9B1AF8}"/>
          </ac:spMkLst>
        </pc:spChg>
        <pc:spChg chg="del">
          <ac:chgData name="Cherrie Liang" userId="adb57fd7-8d57-4c20-8e6f-c022adbe999c" providerId="ADAL" clId="{E5F138F4-BFEB-4142-9CC4-A44203050E37}" dt="2024-08-11T22:31:09.306" v="193" actId="478"/>
          <ac:spMkLst>
            <pc:docMk/>
            <pc:sldMk cId="2568511876" sldId="268"/>
            <ac:spMk id="10" creationId="{BB6C8461-9649-2D6C-3A5C-A7A55A999CDA}"/>
          </ac:spMkLst>
        </pc:spChg>
        <pc:spChg chg="add mod">
          <ac:chgData name="Cherrie Liang" userId="adb57fd7-8d57-4c20-8e6f-c022adbe999c" providerId="ADAL" clId="{E5F138F4-BFEB-4142-9CC4-A44203050E37}" dt="2024-08-11T22:31:24.283" v="198" actId="1076"/>
          <ac:spMkLst>
            <pc:docMk/>
            <pc:sldMk cId="2568511876" sldId="268"/>
            <ac:spMk id="11" creationId="{1FED3982-1295-A200-3699-471F2271FDAA}"/>
          </ac:spMkLst>
        </pc:spChg>
        <pc:picChg chg="del">
          <ac:chgData name="Cherrie Liang" userId="adb57fd7-8d57-4c20-8e6f-c022adbe999c" providerId="ADAL" clId="{E5F138F4-BFEB-4142-9CC4-A44203050E37}" dt="2024-08-11T22:30:58.445" v="188" actId="478"/>
          <ac:picMkLst>
            <pc:docMk/>
            <pc:sldMk cId="2568511876" sldId="268"/>
            <ac:picMk id="6" creationId="{61D83DDE-FF8A-9C15-2EEB-FAABEAB5B1A1}"/>
          </ac:picMkLst>
        </pc:picChg>
        <pc:picChg chg="del">
          <ac:chgData name="Cherrie Liang" userId="adb57fd7-8d57-4c20-8e6f-c022adbe999c" providerId="ADAL" clId="{E5F138F4-BFEB-4142-9CC4-A44203050E37}" dt="2024-08-11T22:31:09.994" v="194" actId="478"/>
          <ac:picMkLst>
            <pc:docMk/>
            <pc:sldMk cId="2568511876" sldId="268"/>
            <ac:picMk id="8" creationId="{4A26830D-CBA4-55BC-7CF8-764BFC9E7CA4}"/>
          </ac:picMkLst>
        </pc:picChg>
      </pc:sldChg>
      <pc:sldChg chg="add del">
        <pc:chgData name="Cherrie Liang" userId="adb57fd7-8d57-4c20-8e6f-c022adbe999c" providerId="ADAL" clId="{E5F138F4-BFEB-4142-9CC4-A44203050E37}" dt="2024-08-11T22:22:42.163" v="52"/>
        <pc:sldMkLst>
          <pc:docMk/>
          <pc:sldMk cId="2573216164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Cherrie liang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C010-4469-9E15-6190-345DB259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>
            <a:normAutofit fontScale="90000"/>
          </a:bodyPr>
          <a:lstStyle/>
          <a:p>
            <a:r>
              <a:rPr lang="en-AU" dirty="0"/>
              <a:t>Computational Graphs – Forward and Backward Propagation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7D218C-644F-90C6-7431-BC80BE21D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090" y="1783779"/>
            <a:ext cx="8784198" cy="465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2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C010-4469-9E15-6190-345DB259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AU" dirty="0"/>
              <a:t>Backward Propagation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3D7DA-E702-3A09-F9CF-1AB52A41A357}"/>
              </a:ext>
            </a:extLst>
          </p:cNvPr>
          <p:cNvSpPr txBox="1"/>
          <p:nvPr/>
        </p:nvSpPr>
        <p:spPr>
          <a:xfrm>
            <a:off x="581192" y="1289304"/>
            <a:ext cx="10473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Deriving gradients</a:t>
            </a:r>
            <a:r>
              <a:rPr lang="en-AU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Aptos" panose="020B0004020202020204" pitchFamily="34" charset="0"/>
              </a:rPr>
              <a:t> - Example</a:t>
            </a:r>
            <a:endParaRPr lang="en-A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B482D76-9CCA-AA28-EE64-8AE4E6BCD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88" y="1876452"/>
                <a:ext cx="11327343" cy="3634486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Input: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AU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Hidden Layer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ctrlPr>
                              <a:rPr lang="en-AU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AU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Output Layer: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Regression MSE Loss Function: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AU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AU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dirty="0"/>
                          <m:t> 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/>
              </a:p>
              <a:p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The question becomes how to compute: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AU" b="0" dirty="0">
                  <a:ea typeface="Cambria Math" panose="02040503050406030204" pitchFamily="18" charset="0"/>
                </a:endParaRPr>
              </a:p>
              <a:p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AU" b="0" dirty="0">
                  <a:ea typeface="Cambria Math" panose="02040503050406030204" pitchFamily="18" charset="0"/>
                </a:endParaRPr>
              </a:p>
              <a:p>
                <a:pPr algn="ctr"/>
                <a:endParaRPr lang="en-AU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>
                    <a:ea typeface="Cambria Math" panose="02040503050406030204" pitchFamily="18" charset="0"/>
                  </a:rPr>
                  <a:t>Note that this process needs to be updated twice for 1 hidden layer model, first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b="0" dirty="0">
                    <a:ea typeface="Cambria Math" panose="02040503050406030204" pitchFamily="18" charset="0"/>
                  </a:rPr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en-AU" b="0" dirty="0">
                  <a:ea typeface="Cambria Math" panose="02040503050406030204" pitchFamily="18" charset="0"/>
                </a:endParaRPr>
              </a:p>
              <a:p>
                <a:endParaRPr lang="en-AU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B482D76-9CCA-AA28-EE64-8AE4E6BCD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88" y="1876452"/>
                <a:ext cx="11327343" cy="3634486"/>
              </a:xfrm>
              <a:blipFill>
                <a:blip r:embed="rId2"/>
                <a:stretch>
                  <a:fillRect l="-161" t="-35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E9F2BA-548A-C39C-BD2A-417450C30C76}"/>
                  </a:ext>
                </a:extLst>
              </p:cNvPr>
              <p:cNvSpPr txBox="1"/>
              <p:nvPr/>
            </p:nvSpPr>
            <p:spPr>
              <a:xfrm>
                <a:off x="2852952" y="5463677"/>
                <a:ext cx="6355056" cy="5305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𝜕𝜎</m:t>
                        </m:r>
                      </m:den>
                    </m:f>
                  </m:oMath>
                </a14:m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𝜕𝜎</m:t>
                        </m:r>
                      </m:num>
                      <m:den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AU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A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A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en-A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A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A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E9F2BA-548A-C39C-BD2A-417450C30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952" y="5463677"/>
                <a:ext cx="6355056" cy="530530"/>
              </a:xfrm>
              <a:prstGeom prst="rect">
                <a:avLst/>
              </a:prstGeom>
              <a:blipFill>
                <a:blip r:embed="rId3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ED3982-1295-A200-3699-471F2271FDAA}"/>
                  </a:ext>
                </a:extLst>
              </p:cNvPr>
              <p:cNvSpPr txBox="1"/>
              <p:nvPr/>
            </p:nvSpPr>
            <p:spPr>
              <a:xfrm>
                <a:off x="2852952" y="5950788"/>
                <a:ext cx="5671456" cy="410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sub>
                    </m:sSub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𝜕𝜎</m:t>
                        </m:r>
                      </m:den>
                    </m:f>
                  </m:oMath>
                </a14:m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𝜕𝜎</m:t>
                        </m:r>
                      </m:num>
                      <m:den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AU" dirty="0"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A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ED3982-1295-A200-3699-471F2271F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952" y="5950788"/>
                <a:ext cx="5671456" cy="410112"/>
              </a:xfrm>
              <a:prstGeom prst="rect">
                <a:avLst/>
              </a:prstGeom>
              <a:blipFill>
                <a:blip r:embed="rId4"/>
                <a:stretch>
                  <a:fillRect b="-298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51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C010-4469-9E15-6190-345DB259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AU" dirty="0"/>
              <a:t>What is Artificial Neural Networks?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3D7DA-E702-3A09-F9CF-1AB52A41A357}"/>
              </a:ext>
            </a:extLst>
          </p:cNvPr>
          <p:cNvSpPr txBox="1"/>
          <p:nvPr/>
        </p:nvSpPr>
        <p:spPr>
          <a:xfrm>
            <a:off x="581192" y="1289304"/>
            <a:ext cx="9623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The human brain processing consist of neurons that form a network.</a:t>
            </a:r>
            <a:endParaRPr lang="en-AU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2F8F24-0A56-3689-E840-0CFBD7E31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065" y="2085531"/>
            <a:ext cx="6323501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9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C010-4469-9E15-6190-345DB259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AU" dirty="0"/>
              <a:t>What is Artificial Neural Networks?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3D7DA-E702-3A09-F9CF-1AB52A41A357}"/>
              </a:ext>
            </a:extLst>
          </p:cNvPr>
          <p:cNvSpPr txBox="1"/>
          <p:nvPr/>
        </p:nvSpPr>
        <p:spPr>
          <a:xfrm>
            <a:off x="581192" y="1289304"/>
            <a:ext cx="96235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It is a deep learning algorithm that imitates the structure of human brain.</a:t>
            </a:r>
            <a:endParaRPr lang="en-A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B4D8BA-BF16-C0E3-D5BF-53C8F2105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057" y="1876451"/>
            <a:ext cx="9446519" cy="461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4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C010-4469-9E15-6190-345DB259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AU" dirty="0"/>
              <a:t>What is an Artificial Neuron?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3D7DA-E702-3A09-F9CF-1AB52A41A357}"/>
              </a:ext>
            </a:extLst>
          </p:cNvPr>
          <p:cNvSpPr txBox="1"/>
          <p:nvPr/>
        </p:nvSpPr>
        <p:spPr>
          <a:xfrm>
            <a:off x="581192" y="1289304"/>
            <a:ext cx="96235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Artificial Neurons are basic formations of the NN model</a:t>
            </a:r>
            <a:endParaRPr lang="en-A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E0F3A3-23F4-1510-47FC-191528FE8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984" y="2388182"/>
            <a:ext cx="5397777" cy="30735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DDAAA2-419E-9206-8684-65A5A0827656}"/>
              </a:ext>
            </a:extLst>
          </p:cNvPr>
          <p:cNvSpPr txBox="1"/>
          <p:nvPr/>
        </p:nvSpPr>
        <p:spPr>
          <a:xfrm>
            <a:off x="6757416" y="2000860"/>
            <a:ext cx="446913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A neuron is a computational unit that has scalar inputs and an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Each input has an associated weight.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The neuron multiples each input by its weight, sums them, applied a </a:t>
            </a:r>
            <a:r>
              <a:rPr lang="en-AU" sz="2400" b="1" dirty="0"/>
              <a:t>nonlinear function </a:t>
            </a:r>
            <a:r>
              <a:rPr lang="en-AU" sz="2400" dirty="0"/>
              <a:t>(called activation function) to the result, and passes it to its output. </a:t>
            </a:r>
          </a:p>
        </p:txBody>
      </p:sp>
    </p:spTree>
    <p:extLst>
      <p:ext uri="{BB962C8B-B14F-4D97-AF65-F5344CB8AC3E}">
        <p14:creationId xmlns:p14="http://schemas.microsoft.com/office/powerpoint/2010/main" val="335964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C010-4469-9E15-6190-345DB259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AU" dirty="0"/>
              <a:t>Why Activation Functions?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3D7DA-E702-3A09-F9CF-1AB52A41A357}"/>
              </a:ext>
            </a:extLst>
          </p:cNvPr>
          <p:cNvSpPr txBox="1"/>
          <p:nvPr/>
        </p:nvSpPr>
        <p:spPr>
          <a:xfrm>
            <a:off x="581192" y="1289304"/>
            <a:ext cx="10473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C00000"/>
                </a:solidFill>
              </a:rPr>
              <a:t>Neural networks can learn much more complex functions and nonlinear decision boundaries</a:t>
            </a:r>
            <a:endParaRPr lang="en-AU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539C17-9B92-70F4-37C5-C74EBDA74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428" y="1983135"/>
            <a:ext cx="7926988" cy="3330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D905C3-C437-848C-8F4A-A167B737D82E}"/>
              </a:ext>
            </a:extLst>
          </p:cNvPr>
          <p:cNvSpPr txBox="1"/>
          <p:nvPr/>
        </p:nvSpPr>
        <p:spPr>
          <a:xfrm>
            <a:off x="581192" y="5721019"/>
            <a:ext cx="11029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capacity of the network increases with more hidden units and more hidden layers </a:t>
            </a:r>
          </a:p>
        </p:txBody>
      </p:sp>
    </p:spTree>
    <p:extLst>
      <p:ext uri="{BB962C8B-B14F-4D97-AF65-F5344CB8AC3E}">
        <p14:creationId xmlns:p14="http://schemas.microsoft.com/office/powerpoint/2010/main" val="23791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C010-4469-9E15-6190-345DB259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AU" dirty="0"/>
              <a:t>What Activation Functions?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3D7DA-E702-3A09-F9CF-1AB52A41A357}"/>
              </a:ext>
            </a:extLst>
          </p:cNvPr>
          <p:cNvSpPr txBox="1"/>
          <p:nvPr/>
        </p:nvSpPr>
        <p:spPr>
          <a:xfrm>
            <a:off x="581192" y="1289304"/>
            <a:ext cx="10473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C00000"/>
                </a:solidFill>
              </a:rPr>
              <a:t>Neural networks can learn much more complex functions and nonlinear decision boundaries</a:t>
            </a:r>
            <a:endParaRPr lang="en-AU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1E7A05-4CA7-0F45-C8EE-BB2AD3C0C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578" y="1917175"/>
            <a:ext cx="8263461" cy="423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2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C010-4469-9E15-6190-345DB259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AU" dirty="0"/>
              <a:t>Neural Network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3D7DA-E702-3A09-F9CF-1AB52A41A357}"/>
              </a:ext>
            </a:extLst>
          </p:cNvPr>
          <p:cNvSpPr txBox="1"/>
          <p:nvPr/>
        </p:nvSpPr>
        <p:spPr>
          <a:xfrm>
            <a:off x="581192" y="1289304"/>
            <a:ext cx="10473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C00000"/>
                </a:solidFill>
              </a:rPr>
              <a:t>Forward Propagation and Backward Propagation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D3BC63-F8A2-9009-16CB-8C3608338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441" y="1995712"/>
            <a:ext cx="5331490" cy="4066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A5D9DF-E4AE-E987-54B8-DAA82D9B1AF8}"/>
              </a:ext>
            </a:extLst>
          </p:cNvPr>
          <p:cNvSpPr txBox="1"/>
          <p:nvPr/>
        </p:nvSpPr>
        <p:spPr>
          <a:xfrm>
            <a:off x="5918454" y="1791546"/>
            <a:ext cx="553410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Error is calculated based on a chosen Loss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Forward Propagation is essentially logistic regression unit with activation.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Backward Propagation updates the weights and feed to the next observation for forward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It is done iteratively to achieve the best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Weight update uses the partial differential.</a:t>
            </a:r>
          </a:p>
        </p:txBody>
      </p:sp>
    </p:spTree>
    <p:extLst>
      <p:ext uri="{BB962C8B-B14F-4D97-AF65-F5344CB8AC3E}">
        <p14:creationId xmlns:p14="http://schemas.microsoft.com/office/powerpoint/2010/main" val="324071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C010-4469-9E15-6190-345DB259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27" y="555852"/>
            <a:ext cx="11029616" cy="587148"/>
          </a:xfrm>
        </p:spPr>
        <p:txBody>
          <a:bodyPr/>
          <a:lstStyle/>
          <a:p>
            <a:r>
              <a:rPr lang="en-AU" dirty="0"/>
              <a:t>Loss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3D7DA-E702-3A09-F9CF-1AB52A41A357}"/>
              </a:ext>
            </a:extLst>
          </p:cNvPr>
          <p:cNvSpPr txBox="1"/>
          <p:nvPr/>
        </p:nvSpPr>
        <p:spPr>
          <a:xfrm>
            <a:off x="432327" y="1143000"/>
            <a:ext cx="10473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Calculate the error between actual vs predicted to determine accuracy</a:t>
            </a:r>
            <a:endParaRPr lang="en-A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78BF42-DF69-FEE4-0DBF-DE3B74BA58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64" y="1750969"/>
                <a:ext cx="11327343" cy="4887575"/>
              </a:xfrm>
            </p:spPr>
            <p:txBody>
              <a:bodyPr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1200" dirty="0"/>
                  <a:t>Binary classification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AU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AU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A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AU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A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AU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AU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AU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AU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AU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logy</m:t>
                      </m:r>
                      <m:r>
                        <a:rPr lang="en-AU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AU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A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AU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AU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AU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AU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1200" dirty="0"/>
                  <a:t>Regression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AU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AU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AU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A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AU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AU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AU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a:rPr lang="en-AU" sz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AU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AU" sz="1200" dirty="0"/>
                            <m:t> </m:t>
                          </m:r>
                        </m:e>
                        <m:sup>
                          <m:r>
                            <a:rPr lang="en-A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1200" dirty="0"/>
                  <a:t>Multi-class classification (C classes)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AU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AU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𝑠𝑜𝑓𝑡𝑚𝑎𝑥</m:t>
                            </m:r>
                          </m:e>
                          <m:sub>
                            <m:r>
                              <a:rPr lang="en-AU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A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A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A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A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AU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AU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A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A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A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AU" sz="1200" dirty="0"/>
                  <a:t>)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A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A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AU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AU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A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A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A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AU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A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AU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AU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A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Sup>
                            <m:sSubSupPr>
                              <m:ctrlPr>
                                <a:rPr lang="en-AU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AU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AU" sz="1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AU" sz="12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AU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AU" sz="1200" dirty="0"/>
              </a:p>
              <a:p>
                <a:endParaRPr lang="en-AU" sz="1200" dirty="0"/>
              </a:p>
              <a:p>
                <a:r>
                  <a:rPr lang="en-AU" sz="1200" dirty="0"/>
                  <a:t>The question becomes how to compute: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AU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A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A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AU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A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A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AU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AU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A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A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AU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AU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AU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AU" sz="1200" dirty="0"/>
              </a:p>
              <a:p>
                <a:r>
                  <a:rPr lang="en-AU" sz="1200" dirty="0"/>
                  <a:t>Ɵ represents all the parameters (weights and biases) </a:t>
                </a:r>
              </a:p>
              <a:p>
                <a:endParaRPr lang="en-AU" sz="12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78BF42-DF69-FEE4-0DBF-DE3B74BA58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64" y="1750969"/>
                <a:ext cx="11327343" cy="4887575"/>
              </a:xfrm>
              <a:blipFill>
                <a:blip r:embed="rId2"/>
                <a:stretch>
                  <a:fillRect t="-28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25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C010-4469-9E15-6190-345DB259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AU" dirty="0"/>
              <a:t>Backward Propagation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3D7DA-E702-3A09-F9CF-1AB52A41A357}"/>
              </a:ext>
            </a:extLst>
          </p:cNvPr>
          <p:cNvSpPr txBox="1"/>
          <p:nvPr/>
        </p:nvSpPr>
        <p:spPr>
          <a:xfrm>
            <a:off x="581192" y="1289304"/>
            <a:ext cx="10473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Update weights using partial differentials</a:t>
            </a:r>
            <a:endParaRPr lang="en-A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A5D9DF-E4AE-E987-54B8-DAA82D9B1AF8}"/>
              </a:ext>
            </a:extLst>
          </p:cNvPr>
          <p:cNvSpPr txBox="1"/>
          <p:nvPr/>
        </p:nvSpPr>
        <p:spPr>
          <a:xfrm>
            <a:off x="5818144" y="1671177"/>
            <a:ext cx="55341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Basically, it comes down to adjusting weights according to its gradient.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Ƞ represent the learning rate, which is the step length of the weight updating process.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D83DDE-FF8A-9C15-2EEB-FAABEAB5B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599" y="1978096"/>
            <a:ext cx="3391074" cy="596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26830D-CBA4-55BC-7CF8-764BFC9E7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976379"/>
            <a:ext cx="4155400" cy="27892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6C8461-9649-2D6C-3A5C-A7A55A999CDA}"/>
              </a:ext>
            </a:extLst>
          </p:cNvPr>
          <p:cNvSpPr txBox="1"/>
          <p:nvPr/>
        </p:nvSpPr>
        <p:spPr>
          <a:xfrm>
            <a:off x="5867883" y="3336334"/>
            <a:ext cx="57429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Neural networks are non-convex and not easy to optimize.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A class of more sophisticated “adaptive” optimizers that scale the parameter adjustment by an accumulated gradient. </a:t>
            </a:r>
          </a:p>
          <a:p>
            <a:pPr marL="642366" lvl="1" indent="-285750">
              <a:buFontTx/>
              <a:buChar char="-"/>
            </a:pPr>
            <a:r>
              <a:rPr lang="en-AU" sz="2000" dirty="0"/>
              <a:t>Adam </a:t>
            </a:r>
          </a:p>
          <a:p>
            <a:pPr marL="642366" lvl="1" indent="-285750">
              <a:buFontTx/>
              <a:buChar char="-"/>
            </a:pPr>
            <a:r>
              <a:rPr lang="en-AU" sz="2000" dirty="0" err="1"/>
              <a:t>Adagrad</a:t>
            </a:r>
            <a:r>
              <a:rPr lang="en-AU" sz="2000" dirty="0"/>
              <a:t> </a:t>
            </a:r>
          </a:p>
          <a:p>
            <a:pPr marL="642366" lvl="1" indent="-285750">
              <a:buFontTx/>
              <a:buChar char="-"/>
            </a:pPr>
            <a:r>
              <a:rPr lang="en-AU" sz="2000" dirty="0"/>
              <a:t>RMSprop</a:t>
            </a:r>
          </a:p>
        </p:txBody>
      </p:sp>
    </p:spTree>
    <p:extLst>
      <p:ext uri="{BB962C8B-B14F-4D97-AF65-F5344CB8AC3E}">
        <p14:creationId xmlns:p14="http://schemas.microsoft.com/office/powerpoint/2010/main" val="33474108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{1A90FBFD-F919-4804-8966-FFE5478E682D}tf33552983_win32</Template>
  <TotalTime>12</TotalTime>
  <Words>512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Franklin Gothic Book</vt:lpstr>
      <vt:lpstr>Franklin Gothic Demi</vt:lpstr>
      <vt:lpstr>Wingdings 2</vt:lpstr>
      <vt:lpstr>DividendVTI</vt:lpstr>
      <vt:lpstr>Artificial neural networks</vt:lpstr>
      <vt:lpstr>What is Artificial Neural Networks?</vt:lpstr>
      <vt:lpstr>What is Artificial Neural Networks?</vt:lpstr>
      <vt:lpstr>What is an Artificial Neuron?</vt:lpstr>
      <vt:lpstr>Why Activation Functions?</vt:lpstr>
      <vt:lpstr>What Activation Functions?</vt:lpstr>
      <vt:lpstr>Neural Network algorithm</vt:lpstr>
      <vt:lpstr>Loss Functions</vt:lpstr>
      <vt:lpstr>Backward Propagation</vt:lpstr>
      <vt:lpstr>Computational Graphs – Forward and Backward Propagation</vt:lpstr>
      <vt:lpstr>Backward Propagation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Cherrie Liang</dc:creator>
  <cp:lastModifiedBy>Cherrie Liang</cp:lastModifiedBy>
  <cp:revision>1</cp:revision>
  <dcterms:created xsi:type="dcterms:W3CDTF">2024-05-27T00:16:45Z</dcterms:created>
  <dcterms:modified xsi:type="dcterms:W3CDTF">2024-08-11T22:34:41Z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29f6d854-92db-4361-9663-4c32a1758ce9_Enabled">
    <vt:lpwstr>true</vt:lpwstr>
  </property>
  <property fmtid="{D5CDD505-2E9C-101B-9397-08002B2CF9AE}" pid="4" name="MSIP_Label_29f6d854-92db-4361-9663-4c32a1758ce9_SetDate">
    <vt:lpwstr>2024-05-27T00:20:12Z</vt:lpwstr>
  </property>
  <property fmtid="{D5CDD505-2E9C-101B-9397-08002B2CF9AE}" pid="5" name="MSIP_Label_29f6d854-92db-4361-9663-4c32a1758ce9_Method">
    <vt:lpwstr>Privileged</vt:lpwstr>
  </property>
  <property fmtid="{D5CDD505-2E9C-101B-9397-08002B2CF9AE}" pid="6" name="MSIP_Label_29f6d854-92db-4361-9663-4c32a1758ce9_Name">
    <vt:lpwstr>Non-Work</vt:lpwstr>
  </property>
  <property fmtid="{D5CDD505-2E9C-101B-9397-08002B2CF9AE}" pid="7" name="MSIP_Label_29f6d854-92db-4361-9663-4c32a1758ce9_SiteId">
    <vt:lpwstr>57c64fd4-66ca-49f5-ab38-2e67ef58e724</vt:lpwstr>
  </property>
  <property fmtid="{D5CDD505-2E9C-101B-9397-08002B2CF9AE}" pid="8" name="MSIP_Label_29f6d854-92db-4361-9663-4c32a1758ce9_ActionId">
    <vt:lpwstr>d4e744c4-c2d2-4141-8f36-3cbbf3fe9800</vt:lpwstr>
  </property>
  <property fmtid="{D5CDD505-2E9C-101B-9397-08002B2CF9AE}" pid="9" name="MSIP_Label_29f6d854-92db-4361-9663-4c32a1758ce9_ContentBits">
    <vt:lpwstr>0</vt:lpwstr>
  </property>
</Properties>
</file>