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088EE15-DC74-8683-1767-DE02E6C2F28A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2D89EC6-91DC-D702-7B3B-4028E861620F}"/>
              </a:ext>
            </a:extLst>
          </p:cNvPr>
          <p:cNvSpPr/>
          <p:nvPr/>
        </p:nvSpPr>
        <p:spPr>
          <a:xfrm>
            <a:off x="92365" y="4373418"/>
            <a:ext cx="8894617" cy="2406073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  <a:softEdge rad="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9BB465F-538A-616C-FDFE-B79FF94C81B0}"/>
              </a:ext>
            </a:extLst>
          </p:cNvPr>
          <p:cNvSpPr/>
          <p:nvPr/>
        </p:nvSpPr>
        <p:spPr>
          <a:xfrm>
            <a:off x="92365" y="3666836"/>
            <a:ext cx="3288144" cy="63344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itleBox"/>
          <p:cNvSpPr txBox="1"/>
          <p:nvPr/>
        </p:nvSpPr>
        <p:spPr>
          <a:xfrm>
            <a:off x="628601" y="3721951"/>
            <a:ext cx="221567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rPr lang="ko-KR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KR" panose="02020200000000000000" pitchFamily="18" charset="-127"/>
                <a:ea typeface="Noto Serif KR" panose="02020200000000000000" pitchFamily="18" charset="-127"/>
              </a:rPr>
              <a:t>마태복음 </a:t>
            </a:r>
            <a:r>
              <a:rPr lang="en-US" altLang="ko-KR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KR" panose="02020200000000000000" pitchFamily="18" charset="-127"/>
                <a:ea typeface="Noto Serif KR" panose="02020200000000000000" pitchFamily="18" charset="-127"/>
              </a:rPr>
              <a:t>6</a:t>
            </a:r>
            <a:r>
              <a:rPr lang="ko-KR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KR" panose="02020200000000000000" pitchFamily="18" charset="-127"/>
                <a:ea typeface="Noto Serif KR" panose="02020200000000000000" pitchFamily="18" charset="-127"/>
              </a:rPr>
              <a:t>장</a:t>
            </a:r>
            <a:endParaRPr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KR" panose="02020200000000000000" pitchFamily="18" charset="-127"/>
              <a:ea typeface="Noto Serif KR" panose="02020200000000000000" pitchFamily="18" charset="-127"/>
            </a:endParaRPr>
          </a:p>
        </p:txBody>
      </p:sp>
      <p:sp>
        <p:nvSpPr>
          <p:cNvPr id="4" name="ContentBox"/>
          <p:cNvSpPr txBox="1"/>
          <p:nvPr/>
        </p:nvSpPr>
        <p:spPr>
          <a:xfrm>
            <a:off x="880500" y="4526846"/>
            <a:ext cx="797098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/>
            </a:pPr>
            <a:r>
              <a:rPr lang="ko-KR" altLang="en-US" sz="2600" b="1">
                <a:solidFill>
                  <a:srgbClr val="002060"/>
                </a:solidFill>
                <a:latin typeface="+mj-ea"/>
                <a:ea typeface="+mj-ea"/>
              </a:rPr>
              <a:t>태초에 하나님이 천지를 </a:t>
            </a:r>
            <a:r>
              <a:rPr lang="en-US" altLang="ko-KR" sz="2600" b="1">
                <a:solidFill>
                  <a:srgbClr val="002060"/>
                </a:solidFill>
                <a:latin typeface="+mj-ea"/>
                <a:ea typeface="+mj-ea"/>
              </a:rPr>
              <a:t>…</a:t>
            </a:r>
            <a:endParaRPr sz="2600" b="1">
              <a:solidFill>
                <a:srgbClr val="002060"/>
              </a:solidFill>
              <a:latin typeface="+mj-ea"/>
              <a:ea typeface="+mj-ea"/>
            </a:endParaRPr>
          </a:p>
        </p:txBody>
      </p:sp>
      <p:sp>
        <p:nvSpPr>
          <p:cNvPr id="2" name="VerseBox">
            <a:extLst>
              <a:ext uri="{FF2B5EF4-FFF2-40B4-BE49-F238E27FC236}">
                <a16:creationId xmlns:a16="http://schemas.microsoft.com/office/drawing/2014/main" id="{3BB66489-69BF-C132-23F4-F76C6C81C259}"/>
              </a:ext>
            </a:extLst>
          </p:cNvPr>
          <p:cNvSpPr txBox="1"/>
          <p:nvPr/>
        </p:nvSpPr>
        <p:spPr>
          <a:xfrm>
            <a:off x="221671" y="4496069"/>
            <a:ext cx="6588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600" b="1">
                <a:solidFill>
                  <a:srgbClr val="002060"/>
                </a:solidFill>
                <a:latin typeface="+mj-ea"/>
                <a:ea typeface="+mj-ea"/>
              </a:rPr>
              <a:t>26</a:t>
            </a:r>
            <a:endParaRPr lang="ko-KR" altLang="en-US" sz="2600" b="1">
              <a:solidFill>
                <a:srgbClr val="002060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>
        <a:spAutoFit/>
      </a:bodyPr>
      <a:lstStyle>
        <a:defPPr algn="ctr">
          <a:defRPr sz="3200" b="1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8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Serif KR</vt:lpstr>
      <vt:lpstr>Arial</vt:lpstr>
      <vt:lpstr>Calibri</vt:lpstr>
      <vt:lpstr>Office Theme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용수 최</cp:lastModifiedBy>
  <cp:revision>34</cp:revision>
  <dcterms:created xsi:type="dcterms:W3CDTF">2013-01-27T09:14:16Z</dcterms:created>
  <dcterms:modified xsi:type="dcterms:W3CDTF">2025-06-23T08:28:40Z</dcterms:modified>
  <cp:category/>
</cp:coreProperties>
</file>